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p1"/>
          <p:cNvGrpSpPr/>
          <p:nvPr/>
        </p:nvGrpSpPr>
        <p:grpSpPr>
          <a:xfrm>
            <a:off x="179512" y="332656"/>
            <a:ext cx="8762176" cy="6323032"/>
            <a:chOff x="274320" y="274320"/>
            <a:chExt cx="9144000" cy="6400800"/>
          </a:xfrm>
        </p:grpSpPr>
        <p:sp>
          <p:nvSpPr>
            <p:cNvPr id="3" name="rc3"/>
            <p:cNvSpPr/>
            <p:nvPr/>
          </p:nvSpPr>
          <p:spPr>
            <a:xfrm>
              <a:off x="274320" y="274320"/>
              <a:ext cx="9144000" cy="64008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" name="rc4"/>
            <p:cNvSpPr/>
            <p:nvPr/>
          </p:nvSpPr>
          <p:spPr>
            <a:xfrm>
              <a:off x="274320" y="274320"/>
              <a:ext cx="9144000" cy="64008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" name="rc5"/>
            <p:cNvSpPr/>
            <p:nvPr/>
          </p:nvSpPr>
          <p:spPr>
            <a:xfrm>
              <a:off x="650049" y="493001"/>
              <a:ext cx="8228457" cy="585430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" name="pt6"/>
            <p:cNvSpPr/>
            <p:nvPr/>
          </p:nvSpPr>
          <p:spPr>
            <a:xfrm>
              <a:off x="1885423" y="43218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t7"/>
            <p:cNvSpPr/>
            <p:nvPr/>
          </p:nvSpPr>
          <p:spPr>
            <a:xfrm>
              <a:off x="1885423" y="47477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t8"/>
            <p:cNvSpPr/>
            <p:nvPr/>
          </p:nvSpPr>
          <p:spPr>
            <a:xfrm>
              <a:off x="1885423" y="48304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t9"/>
            <p:cNvSpPr/>
            <p:nvPr/>
          </p:nvSpPr>
          <p:spPr>
            <a:xfrm>
              <a:off x="1885423" y="44646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t10"/>
            <p:cNvSpPr/>
            <p:nvPr/>
          </p:nvSpPr>
          <p:spPr>
            <a:xfrm>
              <a:off x="1885423" y="49133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t11"/>
            <p:cNvSpPr/>
            <p:nvPr/>
          </p:nvSpPr>
          <p:spPr>
            <a:xfrm>
              <a:off x="1885423" y="47998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t12"/>
            <p:cNvSpPr/>
            <p:nvPr/>
          </p:nvSpPr>
          <p:spPr>
            <a:xfrm>
              <a:off x="1885423" y="47884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t13"/>
            <p:cNvSpPr/>
            <p:nvPr/>
          </p:nvSpPr>
          <p:spPr>
            <a:xfrm>
              <a:off x="1885423" y="37788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t14"/>
            <p:cNvSpPr/>
            <p:nvPr/>
          </p:nvSpPr>
          <p:spPr>
            <a:xfrm>
              <a:off x="1885423" y="484672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t15"/>
            <p:cNvSpPr/>
            <p:nvPr/>
          </p:nvSpPr>
          <p:spPr>
            <a:xfrm>
              <a:off x="1885423" y="486036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6"/>
            <p:cNvSpPr/>
            <p:nvPr/>
          </p:nvSpPr>
          <p:spPr>
            <a:xfrm>
              <a:off x="1910249" y="4982579"/>
              <a:ext cx="0" cy="421129"/>
            </a:xfrm>
            <a:custGeom>
              <a:avLst/>
              <a:gdLst/>
              <a:ahLst/>
              <a:cxnLst/>
              <a:rect l="0" t="0" r="0" b="0"/>
              <a:pathLst>
                <a:path h="421129">
                  <a:moveTo>
                    <a:pt x="0" y="421129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7"/>
            <p:cNvSpPr/>
            <p:nvPr/>
          </p:nvSpPr>
          <p:spPr>
            <a:xfrm>
              <a:off x="1910249" y="5697864"/>
              <a:ext cx="0" cy="138892"/>
            </a:xfrm>
            <a:custGeom>
              <a:avLst/>
              <a:gdLst/>
              <a:ahLst/>
              <a:cxnLst/>
              <a:rect l="0" t="0" r="0" b="0"/>
              <a:pathLst>
                <a:path h="138892">
                  <a:moveTo>
                    <a:pt x="0" y="0"/>
                  </a:moveTo>
                  <a:lnTo>
                    <a:pt x="0" y="138892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g18"/>
            <p:cNvSpPr/>
            <p:nvPr/>
          </p:nvSpPr>
          <p:spPr>
            <a:xfrm>
              <a:off x="1445739" y="5403708"/>
              <a:ext cx="929019" cy="294155"/>
            </a:xfrm>
            <a:custGeom>
              <a:avLst/>
              <a:gdLst/>
              <a:ahLst/>
              <a:cxnLst/>
              <a:rect l="0" t="0" r="0" b="0"/>
              <a:pathLst>
                <a:path w="929019" h="294155">
                  <a:moveTo>
                    <a:pt x="0" y="0"/>
                  </a:moveTo>
                  <a:lnTo>
                    <a:pt x="0" y="294155"/>
                  </a:lnTo>
                  <a:lnTo>
                    <a:pt x="929019" y="294155"/>
                  </a:lnTo>
                  <a:lnTo>
                    <a:pt x="92901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35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9"/>
            <p:cNvSpPr/>
            <p:nvPr/>
          </p:nvSpPr>
          <p:spPr>
            <a:xfrm>
              <a:off x="1445739" y="5578195"/>
              <a:ext cx="929019" cy="0"/>
            </a:xfrm>
            <a:custGeom>
              <a:avLst/>
              <a:gdLst/>
              <a:ahLst/>
              <a:cxnLst/>
              <a:rect l="0" t="0" r="0" b="0"/>
              <a:pathLst>
                <a:path w="929019">
                  <a:moveTo>
                    <a:pt x="0" y="0"/>
                  </a:moveTo>
                  <a:lnTo>
                    <a:pt x="929019" y="0"/>
                  </a:lnTo>
                </a:path>
              </a:pathLst>
            </a:custGeom>
            <a:ln w="2710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t20"/>
            <p:cNvSpPr/>
            <p:nvPr/>
          </p:nvSpPr>
          <p:spPr>
            <a:xfrm>
              <a:off x="3212593" y="40530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t21"/>
            <p:cNvSpPr/>
            <p:nvPr/>
          </p:nvSpPr>
          <p:spPr>
            <a:xfrm>
              <a:off x="3212593" y="46250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t22"/>
            <p:cNvSpPr/>
            <p:nvPr/>
          </p:nvSpPr>
          <p:spPr>
            <a:xfrm>
              <a:off x="3212593" y="46199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23"/>
            <p:cNvSpPr/>
            <p:nvPr/>
          </p:nvSpPr>
          <p:spPr>
            <a:xfrm>
              <a:off x="3237419" y="4747758"/>
              <a:ext cx="0" cy="407556"/>
            </a:xfrm>
            <a:custGeom>
              <a:avLst/>
              <a:gdLst/>
              <a:ahLst/>
              <a:cxnLst/>
              <a:rect l="0" t="0" r="0" b="0"/>
              <a:pathLst>
                <a:path h="407556">
                  <a:moveTo>
                    <a:pt x="0" y="407556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24"/>
            <p:cNvSpPr/>
            <p:nvPr/>
          </p:nvSpPr>
          <p:spPr>
            <a:xfrm>
              <a:off x="3237419" y="5486118"/>
              <a:ext cx="0" cy="235032"/>
            </a:xfrm>
            <a:custGeom>
              <a:avLst/>
              <a:gdLst/>
              <a:ahLst/>
              <a:cxnLst/>
              <a:rect l="0" t="0" r="0" b="0"/>
              <a:pathLst>
                <a:path h="235032">
                  <a:moveTo>
                    <a:pt x="0" y="0"/>
                  </a:moveTo>
                  <a:lnTo>
                    <a:pt x="0" y="235032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g25"/>
            <p:cNvSpPr/>
            <p:nvPr/>
          </p:nvSpPr>
          <p:spPr>
            <a:xfrm>
              <a:off x="2772909" y="5155315"/>
              <a:ext cx="929019" cy="330803"/>
            </a:xfrm>
            <a:custGeom>
              <a:avLst/>
              <a:gdLst/>
              <a:ahLst/>
              <a:cxnLst/>
              <a:rect l="0" t="0" r="0" b="0"/>
              <a:pathLst>
                <a:path w="929019" h="330803">
                  <a:moveTo>
                    <a:pt x="0" y="0"/>
                  </a:moveTo>
                  <a:lnTo>
                    <a:pt x="0" y="330803"/>
                  </a:lnTo>
                  <a:lnTo>
                    <a:pt x="929019" y="330803"/>
                  </a:lnTo>
                  <a:lnTo>
                    <a:pt x="92901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35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26"/>
            <p:cNvSpPr/>
            <p:nvPr/>
          </p:nvSpPr>
          <p:spPr>
            <a:xfrm>
              <a:off x="2772909" y="5317174"/>
              <a:ext cx="929019" cy="0"/>
            </a:xfrm>
            <a:custGeom>
              <a:avLst/>
              <a:gdLst/>
              <a:ahLst/>
              <a:cxnLst/>
              <a:rect l="0" t="0" r="0" b="0"/>
              <a:pathLst>
                <a:path w="929019">
                  <a:moveTo>
                    <a:pt x="0" y="0"/>
                  </a:moveTo>
                  <a:lnTo>
                    <a:pt x="929019" y="0"/>
                  </a:lnTo>
                </a:path>
              </a:pathLst>
            </a:custGeom>
            <a:ln w="2710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t27"/>
            <p:cNvSpPr/>
            <p:nvPr/>
          </p:nvSpPr>
          <p:spPr>
            <a:xfrm>
              <a:off x="4539764" y="48500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t28"/>
            <p:cNvSpPr/>
            <p:nvPr/>
          </p:nvSpPr>
          <p:spPr>
            <a:xfrm>
              <a:off x="4539764" y="34289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t29"/>
            <p:cNvSpPr/>
            <p:nvPr/>
          </p:nvSpPr>
          <p:spPr>
            <a:xfrm>
              <a:off x="4539764" y="499372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t30"/>
            <p:cNvSpPr/>
            <p:nvPr/>
          </p:nvSpPr>
          <p:spPr>
            <a:xfrm>
              <a:off x="4539764" y="49517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t31"/>
            <p:cNvSpPr/>
            <p:nvPr/>
          </p:nvSpPr>
          <p:spPr>
            <a:xfrm>
              <a:off x="4539764" y="45745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t32"/>
            <p:cNvSpPr/>
            <p:nvPr/>
          </p:nvSpPr>
          <p:spPr>
            <a:xfrm>
              <a:off x="4539764" y="39552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t33"/>
            <p:cNvSpPr/>
            <p:nvPr/>
          </p:nvSpPr>
          <p:spPr>
            <a:xfrm>
              <a:off x="4539764" y="496788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t34"/>
            <p:cNvSpPr/>
            <p:nvPr/>
          </p:nvSpPr>
          <p:spPr>
            <a:xfrm>
              <a:off x="4539764" y="48046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t35"/>
            <p:cNvSpPr/>
            <p:nvPr/>
          </p:nvSpPr>
          <p:spPr>
            <a:xfrm>
              <a:off x="4539764" y="50081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t36"/>
            <p:cNvSpPr/>
            <p:nvPr/>
          </p:nvSpPr>
          <p:spPr>
            <a:xfrm>
              <a:off x="4539764" y="43330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t37"/>
            <p:cNvSpPr/>
            <p:nvPr/>
          </p:nvSpPr>
          <p:spPr>
            <a:xfrm>
              <a:off x="4539764" y="37927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t38"/>
            <p:cNvSpPr/>
            <p:nvPr/>
          </p:nvSpPr>
          <p:spPr>
            <a:xfrm>
              <a:off x="4539764" y="428197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t39"/>
            <p:cNvSpPr/>
            <p:nvPr/>
          </p:nvSpPr>
          <p:spPr>
            <a:xfrm>
              <a:off x="4539764" y="48912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t40"/>
            <p:cNvSpPr/>
            <p:nvPr/>
          </p:nvSpPr>
          <p:spPr>
            <a:xfrm>
              <a:off x="4539764" y="34467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t41"/>
            <p:cNvSpPr/>
            <p:nvPr/>
          </p:nvSpPr>
          <p:spPr>
            <a:xfrm>
              <a:off x="4539764" y="437982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t42"/>
            <p:cNvSpPr/>
            <p:nvPr/>
          </p:nvSpPr>
          <p:spPr>
            <a:xfrm>
              <a:off x="4539764" y="24194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t43"/>
            <p:cNvSpPr/>
            <p:nvPr/>
          </p:nvSpPr>
          <p:spPr>
            <a:xfrm>
              <a:off x="4539764" y="37354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4"/>
            <p:cNvSpPr/>
            <p:nvPr/>
          </p:nvSpPr>
          <p:spPr>
            <a:xfrm>
              <a:off x="4564590" y="5082365"/>
              <a:ext cx="0" cy="381011"/>
            </a:xfrm>
            <a:custGeom>
              <a:avLst/>
              <a:gdLst/>
              <a:ahLst/>
              <a:cxnLst/>
              <a:rect l="0" t="0" r="0" b="0"/>
              <a:pathLst>
                <a:path h="381011">
                  <a:moveTo>
                    <a:pt x="0" y="381011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45"/>
            <p:cNvSpPr/>
            <p:nvPr/>
          </p:nvSpPr>
          <p:spPr>
            <a:xfrm>
              <a:off x="4564590" y="5717681"/>
              <a:ext cx="0" cy="175521"/>
            </a:xfrm>
            <a:custGeom>
              <a:avLst/>
              <a:gdLst/>
              <a:ahLst/>
              <a:cxnLst/>
              <a:rect l="0" t="0" r="0" b="0"/>
              <a:pathLst>
                <a:path h="175521">
                  <a:moveTo>
                    <a:pt x="0" y="0"/>
                  </a:moveTo>
                  <a:lnTo>
                    <a:pt x="0" y="175521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g46"/>
            <p:cNvSpPr/>
            <p:nvPr/>
          </p:nvSpPr>
          <p:spPr>
            <a:xfrm>
              <a:off x="4100080" y="5463376"/>
              <a:ext cx="929019" cy="254304"/>
            </a:xfrm>
            <a:custGeom>
              <a:avLst/>
              <a:gdLst/>
              <a:ahLst/>
              <a:cxnLst/>
              <a:rect l="0" t="0" r="0" b="0"/>
              <a:pathLst>
                <a:path w="929019" h="254304">
                  <a:moveTo>
                    <a:pt x="0" y="0"/>
                  </a:moveTo>
                  <a:lnTo>
                    <a:pt x="0" y="254304"/>
                  </a:lnTo>
                  <a:lnTo>
                    <a:pt x="929019" y="254304"/>
                  </a:lnTo>
                  <a:lnTo>
                    <a:pt x="92901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35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47"/>
            <p:cNvSpPr/>
            <p:nvPr/>
          </p:nvSpPr>
          <p:spPr>
            <a:xfrm>
              <a:off x="4100080" y="5611384"/>
              <a:ext cx="929019" cy="0"/>
            </a:xfrm>
            <a:custGeom>
              <a:avLst/>
              <a:gdLst/>
              <a:ahLst/>
              <a:cxnLst/>
              <a:rect l="0" t="0" r="0" b="0"/>
              <a:pathLst>
                <a:path w="929019">
                  <a:moveTo>
                    <a:pt x="0" y="0"/>
                  </a:moveTo>
                  <a:lnTo>
                    <a:pt x="929019" y="0"/>
                  </a:lnTo>
                </a:path>
              </a:pathLst>
            </a:custGeom>
            <a:ln w="2710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t48"/>
            <p:cNvSpPr/>
            <p:nvPr/>
          </p:nvSpPr>
          <p:spPr>
            <a:xfrm>
              <a:off x="5866935" y="40738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t49"/>
            <p:cNvSpPr/>
            <p:nvPr/>
          </p:nvSpPr>
          <p:spPr>
            <a:xfrm>
              <a:off x="5866935" y="42773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t50"/>
            <p:cNvSpPr/>
            <p:nvPr/>
          </p:nvSpPr>
          <p:spPr>
            <a:xfrm>
              <a:off x="5866935" y="45218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t51"/>
            <p:cNvSpPr/>
            <p:nvPr/>
          </p:nvSpPr>
          <p:spPr>
            <a:xfrm>
              <a:off x="5866935" y="440882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l52"/>
            <p:cNvSpPr/>
            <p:nvPr/>
          </p:nvSpPr>
          <p:spPr>
            <a:xfrm>
              <a:off x="5891761" y="4687194"/>
              <a:ext cx="0" cy="520721"/>
            </a:xfrm>
            <a:custGeom>
              <a:avLst/>
              <a:gdLst/>
              <a:ahLst/>
              <a:cxnLst/>
              <a:rect l="0" t="0" r="0" b="0"/>
              <a:pathLst>
                <a:path h="520721">
                  <a:moveTo>
                    <a:pt x="0" y="520721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53"/>
            <p:cNvSpPr/>
            <p:nvPr/>
          </p:nvSpPr>
          <p:spPr>
            <a:xfrm>
              <a:off x="5891761" y="5566300"/>
              <a:ext cx="0" cy="194945"/>
            </a:xfrm>
            <a:custGeom>
              <a:avLst/>
              <a:gdLst/>
              <a:ahLst/>
              <a:cxnLst/>
              <a:rect l="0" t="0" r="0" b="0"/>
              <a:pathLst>
                <a:path h="194945">
                  <a:moveTo>
                    <a:pt x="0" y="0"/>
                  </a:moveTo>
                  <a:lnTo>
                    <a:pt x="0" y="194945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g54"/>
            <p:cNvSpPr/>
            <p:nvPr/>
          </p:nvSpPr>
          <p:spPr>
            <a:xfrm>
              <a:off x="5427251" y="5207915"/>
              <a:ext cx="929019" cy="358384"/>
            </a:xfrm>
            <a:custGeom>
              <a:avLst/>
              <a:gdLst/>
              <a:ahLst/>
              <a:cxnLst/>
              <a:rect l="0" t="0" r="0" b="0"/>
              <a:pathLst>
                <a:path w="929019" h="358384">
                  <a:moveTo>
                    <a:pt x="0" y="0"/>
                  </a:moveTo>
                  <a:lnTo>
                    <a:pt x="0" y="358384"/>
                  </a:lnTo>
                  <a:lnTo>
                    <a:pt x="929019" y="358384"/>
                  </a:lnTo>
                  <a:lnTo>
                    <a:pt x="92901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35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l55"/>
            <p:cNvSpPr/>
            <p:nvPr/>
          </p:nvSpPr>
          <p:spPr>
            <a:xfrm>
              <a:off x="5427251" y="5434838"/>
              <a:ext cx="929019" cy="0"/>
            </a:xfrm>
            <a:custGeom>
              <a:avLst/>
              <a:gdLst/>
              <a:ahLst/>
              <a:cxnLst/>
              <a:rect l="0" t="0" r="0" b="0"/>
              <a:pathLst>
                <a:path w="929019">
                  <a:moveTo>
                    <a:pt x="0" y="0"/>
                  </a:moveTo>
                  <a:lnTo>
                    <a:pt x="929019" y="0"/>
                  </a:lnTo>
                </a:path>
              </a:pathLst>
            </a:custGeom>
            <a:ln w="2710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t56"/>
            <p:cNvSpPr/>
            <p:nvPr/>
          </p:nvSpPr>
          <p:spPr>
            <a:xfrm>
              <a:off x="7194105" y="49688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t57"/>
            <p:cNvSpPr/>
            <p:nvPr/>
          </p:nvSpPr>
          <p:spPr>
            <a:xfrm>
              <a:off x="7194105" y="50117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t58"/>
            <p:cNvSpPr/>
            <p:nvPr/>
          </p:nvSpPr>
          <p:spPr>
            <a:xfrm>
              <a:off x="7194105" y="45266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pt59"/>
            <p:cNvSpPr/>
            <p:nvPr/>
          </p:nvSpPr>
          <p:spPr>
            <a:xfrm>
              <a:off x="7194105" y="51606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pl60"/>
            <p:cNvSpPr/>
            <p:nvPr/>
          </p:nvSpPr>
          <p:spPr>
            <a:xfrm>
              <a:off x="7218931" y="5198891"/>
              <a:ext cx="0" cy="318672"/>
            </a:xfrm>
            <a:custGeom>
              <a:avLst/>
              <a:gdLst/>
              <a:ahLst/>
              <a:cxnLst/>
              <a:rect l="0" t="0" r="0" b="0"/>
              <a:pathLst>
                <a:path h="318672">
                  <a:moveTo>
                    <a:pt x="0" y="318672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pl61"/>
            <p:cNvSpPr/>
            <p:nvPr/>
          </p:nvSpPr>
          <p:spPr>
            <a:xfrm>
              <a:off x="7218931" y="5730944"/>
              <a:ext cx="0" cy="145154"/>
            </a:xfrm>
            <a:custGeom>
              <a:avLst/>
              <a:gdLst/>
              <a:ahLst/>
              <a:cxnLst/>
              <a:rect l="0" t="0" r="0" b="0"/>
              <a:pathLst>
                <a:path h="145154">
                  <a:moveTo>
                    <a:pt x="0" y="0"/>
                  </a:moveTo>
                  <a:lnTo>
                    <a:pt x="0" y="145154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pg62"/>
            <p:cNvSpPr/>
            <p:nvPr/>
          </p:nvSpPr>
          <p:spPr>
            <a:xfrm>
              <a:off x="6754421" y="5517564"/>
              <a:ext cx="929019" cy="213380"/>
            </a:xfrm>
            <a:custGeom>
              <a:avLst/>
              <a:gdLst/>
              <a:ahLst/>
              <a:cxnLst/>
              <a:rect l="0" t="0" r="0" b="0"/>
              <a:pathLst>
                <a:path w="929019" h="213380">
                  <a:moveTo>
                    <a:pt x="0" y="0"/>
                  </a:moveTo>
                  <a:lnTo>
                    <a:pt x="0" y="213380"/>
                  </a:lnTo>
                  <a:lnTo>
                    <a:pt x="929019" y="213380"/>
                  </a:lnTo>
                  <a:lnTo>
                    <a:pt x="92901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35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l63"/>
            <p:cNvSpPr/>
            <p:nvPr/>
          </p:nvSpPr>
          <p:spPr>
            <a:xfrm>
              <a:off x="6754421" y="5620360"/>
              <a:ext cx="929019" cy="0"/>
            </a:xfrm>
            <a:custGeom>
              <a:avLst/>
              <a:gdLst/>
              <a:ahLst/>
              <a:cxnLst/>
              <a:rect l="0" t="0" r="0" b="0"/>
              <a:pathLst>
                <a:path w="929019">
                  <a:moveTo>
                    <a:pt x="0" y="0"/>
                  </a:moveTo>
                  <a:lnTo>
                    <a:pt x="929019" y="0"/>
                  </a:lnTo>
                </a:path>
              </a:pathLst>
            </a:custGeom>
            <a:ln w="2710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l64"/>
            <p:cNvSpPr/>
            <p:nvPr/>
          </p:nvSpPr>
          <p:spPr>
            <a:xfrm>
              <a:off x="8546102" y="4951885"/>
              <a:ext cx="0" cy="251179"/>
            </a:xfrm>
            <a:custGeom>
              <a:avLst/>
              <a:gdLst/>
              <a:ahLst/>
              <a:cxnLst/>
              <a:rect l="0" t="0" r="0" b="0"/>
              <a:pathLst>
                <a:path h="251179">
                  <a:moveTo>
                    <a:pt x="0" y="251179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l65"/>
            <p:cNvSpPr/>
            <p:nvPr/>
          </p:nvSpPr>
          <p:spPr>
            <a:xfrm>
              <a:off x="8546102" y="5529634"/>
              <a:ext cx="0" cy="249780"/>
            </a:xfrm>
            <a:custGeom>
              <a:avLst/>
              <a:gdLst/>
              <a:ahLst/>
              <a:cxnLst/>
              <a:rect l="0" t="0" r="0" b="0"/>
              <a:pathLst>
                <a:path h="249780">
                  <a:moveTo>
                    <a:pt x="0" y="0"/>
                  </a:moveTo>
                  <a:lnTo>
                    <a:pt x="0" y="24978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g66"/>
            <p:cNvSpPr/>
            <p:nvPr/>
          </p:nvSpPr>
          <p:spPr>
            <a:xfrm>
              <a:off x="8081592" y="5203064"/>
              <a:ext cx="929019" cy="326569"/>
            </a:xfrm>
            <a:custGeom>
              <a:avLst/>
              <a:gdLst/>
              <a:ahLst/>
              <a:cxnLst/>
              <a:rect l="0" t="0" r="0" b="0"/>
              <a:pathLst>
                <a:path w="929019" h="326569">
                  <a:moveTo>
                    <a:pt x="0" y="0"/>
                  </a:moveTo>
                  <a:lnTo>
                    <a:pt x="0" y="326569"/>
                  </a:lnTo>
                  <a:lnTo>
                    <a:pt x="929019" y="326569"/>
                  </a:lnTo>
                  <a:lnTo>
                    <a:pt x="92901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135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l67"/>
            <p:cNvSpPr/>
            <p:nvPr/>
          </p:nvSpPr>
          <p:spPr>
            <a:xfrm>
              <a:off x="8081592" y="5327748"/>
              <a:ext cx="929019" cy="0"/>
            </a:xfrm>
            <a:custGeom>
              <a:avLst/>
              <a:gdLst/>
              <a:ahLst/>
              <a:cxnLst/>
              <a:rect l="0" t="0" r="0" b="0"/>
              <a:pathLst>
                <a:path w="929019">
                  <a:moveTo>
                    <a:pt x="0" y="0"/>
                  </a:moveTo>
                  <a:lnTo>
                    <a:pt x="929019" y="0"/>
                  </a:lnTo>
                </a:path>
              </a:pathLst>
            </a:custGeom>
            <a:ln w="27101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pt68"/>
            <p:cNvSpPr/>
            <p:nvPr/>
          </p:nvSpPr>
          <p:spPr>
            <a:xfrm>
              <a:off x="1954232" y="53533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pt69"/>
            <p:cNvSpPr/>
            <p:nvPr/>
          </p:nvSpPr>
          <p:spPr>
            <a:xfrm>
              <a:off x="7319390" y="56948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t70"/>
            <p:cNvSpPr/>
            <p:nvPr/>
          </p:nvSpPr>
          <p:spPr>
            <a:xfrm>
              <a:off x="4472993" y="54065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t71"/>
            <p:cNvSpPr/>
            <p:nvPr/>
          </p:nvSpPr>
          <p:spPr>
            <a:xfrm>
              <a:off x="7303052" y="575659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t72"/>
            <p:cNvSpPr/>
            <p:nvPr/>
          </p:nvSpPr>
          <p:spPr>
            <a:xfrm>
              <a:off x="4302702" y="554090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pt73"/>
            <p:cNvSpPr/>
            <p:nvPr/>
          </p:nvSpPr>
          <p:spPr>
            <a:xfrm>
              <a:off x="1929887" y="56292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" name="pt74"/>
            <p:cNvSpPr/>
            <p:nvPr/>
          </p:nvSpPr>
          <p:spPr>
            <a:xfrm>
              <a:off x="1760226" y="544192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pt75"/>
            <p:cNvSpPr/>
            <p:nvPr/>
          </p:nvSpPr>
          <p:spPr>
            <a:xfrm>
              <a:off x="4369899" y="55118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pt76"/>
            <p:cNvSpPr/>
            <p:nvPr/>
          </p:nvSpPr>
          <p:spPr>
            <a:xfrm>
              <a:off x="4426994" y="57715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" name="pt77"/>
            <p:cNvSpPr/>
            <p:nvPr/>
          </p:nvSpPr>
          <p:spPr>
            <a:xfrm>
              <a:off x="4594888" y="53294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" name="pt78"/>
            <p:cNvSpPr/>
            <p:nvPr/>
          </p:nvSpPr>
          <p:spPr>
            <a:xfrm>
              <a:off x="1842810" y="571001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" name="pt79"/>
            <p:cNvSpPr/>
            <p:nvPr/>
          </p:nvSpPr>
          <p:spPr>
            <a:xfrm>
              <a:off x="4612009" y="571284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pt80"/>
            <p:cNvSpPr/>
            <p:nvPr/>
          </p:nvSpPr>
          <p:spPr>
            <a:xfrm>
              <a:off x="2123089" y="529054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t81"/>
            <p:cNvSpPr/>
            <p:nvPr/>
          </p:nvSpPr>
          <p:spPr>
            <a:xfrm>
              <a:off x="1899137" y="570241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t82"/>
            <p:cNvSpPr/>
            <p:nvPr/>
          </p:nvSpPr>
          <p:spPr>
            <a:xfrm>
              <a:off x="7061004" y="57394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t83"/>
            <p:cNvSpPr/>
            <p:nvPr/>
          </p:nvSpPr>
          <p:spPr>
            <a:xfrm>
              <a:off x="2014447" y="52410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t84"/>
            <p:cNvSpPr/>
            <p:nvPr/>
          </p:nvSpPr>
          <p:spPr>
            <a:xfrm>
              <a:off x="4555900" y="576424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t85"/>
            <p:cNvSpPr/>
            <p:nvPr/>
          </p:nvSpPr>
          <p:spPr>
            <a:xfrm>
              <a:off x="1692365" y="50315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t86"/>
            <p:cNvSpPr/>
            <p:nvPr/>
          </p:nvSpPr>
          <p:spPr>
            <a:xfrm>
              <a:off x="7056229" y="54987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t87"/>
            <p:cNvSpPr/>
            <p:nvPr/>
          </p:nvSpPr>
          <p:spPr>
            <a:xfrm>
              <a:off x="4337112" y="56766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t88"/>
            <p:cNvSpPr/>
            <p:nvPr/>
          </p:nvSpPr>
          <p:spPr>
            <a:xfrm>
              <a:off x="3004199" y="554964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t89"/>
            <p:cNvSpPr/>
            <p:nvPr/>
          </p:nvSpPr>
          <p:spPr>
            <a:xfrm>
              <a:off x="1965466" y="56122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t90"/>
            <p:cNvSpPr/>
            <p:nvPr/>
          </p:nvSpPr>
          <p:spPr>
            <a:xfrm>
              <a:off x="8647407" y="492706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t91"/>
            <p:cNvSpPr/>
            <p:nvPr/>
          </p:nvSpPr>
          <p:spPr>
            <a:xfrm>
              <a:off x="4511734" y="562498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t92"/>
            <p:cNvSpPr/>
            <p:nvPr/>
          </p:nvSpPr>
          <p:spPr>
            <a:xfrm>
              <a:off x="4352216" y="56897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pt93"/>
            <p:cNvSpPr/>
            <p:nvPr/>
          </p:nvSpPr>
          <p:spPr>
            <a:xfrm>
              <a:off x="4720537" y="54466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pt94"/>
            <p:cNvSpPr/>
            <p:nvPr/>
          </p:nvSpPr>
          <p:spPr>
            <a:xfrm>
              <a:off x="4803543" y="57669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5" name="pt95"/>
            <p:cNvSpPr/>
            <p:nvPr/>
          </p:nvSpPr>
          <p:spPr>
            <a:xfrm>
              <a:off x="1630316" y="57095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pt96"/>
            <p:cNvSpPr/>
            <p:nvPr/>
          </p:nvSpPr>
          <p:spPr>
            <a:xfrm>
              <a:off x="4559339" y="57163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7" name="pt97"/>
            <p:cNvSpPr/>
            <p:nvPr/>
          </p:nvSpPr>
          <p:spPr>
            <a:xfrm>
              <a:off x="4697106" y="547808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8" name="pt98"/>
            <p:cNvSpPr/>
            <p:nvPr/>
          </p:nvSpPr>
          <p:spPr>
            <a:xfrm>
              <a:off x="1898176" y="567570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9" name="pt99"/>
            <p:cNvSpPr/>
            <p:nvPr/>
          </p:nvSpPr>
          <p:spPr>
            <a:xfrm>
              <a:off x="7059583" y="57325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0" name="pt100"/>
            <p:cNvSpPr/>
            <p:nvPr/>
          </p:nvSpPr>
          <p:spPr>
            <a:xfrm>
              <a:off x="7180022" y="579422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1" name="pt101"/>
            <p:cNvSpPr/>
            <p:nvPr/>
          </p:nvSpPr>
          <p:spPr>
            <a:xfrm>
              <a:off x="4429437" y="577747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2" name="pt102"/>
            <p:cNvSpPr/>
            <p:nvPr/>
          </p:nvSpPr>
          <p:spPr>
            <a:xfrm>
              <a:off x="2133541" y="557148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3" name="pt103"/>
            <p:cNvSpPr/>
            <p:nvPr/>
          </p:nvSpPr>
          <p:spPr>
            <a:xfrm>
              <a:off x="7299798" y="56135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4" name="pt104"/>
            <p:cNvSpPr/>
            <p:nvPr/>
          </p:nvSpPr>
          <p:spPr>
            <a:xfrm>
              <a:off x="4670693" y="57760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5" name="pt105"/>
            <p:cNvSpPr/>
            <p:nvPr/>
          </p:nvSpPr>
          <p:spPr>
            <a:xfrm>
              <a:off x="4281567" y="54276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6" name="pt106"/>
            <p:cNvSpPr/>
            <p:nvPr/>
          </p:nvSpPr>
          <p:spPr>
            <a:xfrm>
              <a:off x="4487161" y="57439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7" name="pt107"/>
            <p:cNvSpPr/>
            <p:nvPr/>
          </p:nvSpPr>
          <p:spPr>
            <a:xfrm>
              <a:off x="1860932" y="54287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8" name="pt108"/>
            <p:cNvSpPr/>
            <p:nvPr/>
          </p:nvSpPr>
          <p:spPr>
            <a:xfrm>
              <a:off x="6993314" y="57993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9" name="pt109"/>
            <p:cNvSpPr/>
            <p:nvPr/>
          </p:nvSpPr>
          <p:spPr>
            <a:xfrm>
              <a:off x="4410870" y="561420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0" name="pt110"/>
            <p:cNvSpPr/>
            <p:nvPr/>
          </p:nvSpPr>
          <p:spPr>
            <a:xfrm>
              <a:off x="1699335" y="56904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1" name="pt111"/>
            <p:cNvSpPr/>
            <p:nvPr/>
          </p:nvSpPr>
          <p:spPr>
            <a:xfrm>
              <a:off x="7150032" y="54153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2" name="pt112"/>
            <p:cNvSpPr/>
            <p:nvPr/>
          </p:nvSpPr>
          <p:spPr>
            <a:xfrm>
              <a:off x="1734778" y="55385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3" name="pt113"/>
            <p:cNvSpPr/>
            <p:nvPr/>
          </p:nvSpPr>
          <p:spPr>
            <a:xfrm>
              <a:off x="1897469" y="560211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4" name="pt114"/>
            <p:cNvSpPr/>
            <p:nvPr/>
          </p:nvSpPr>
          <p:spPr>
            <a:xfrm>
              <a:off x="4745638" y="55615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5" name="pt115"/>
            <p:cNvSpPr/>
            <p:nvPr/>
          </p:nvSpPr>
          <p:spPr>
            <a:xfrm>
              <a:off x="7202936" y="553044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6" name="pt116"/>
            <p:cNvSpPr/>
            <p:nvPr/>
          </p:nvSpPr>
          <p:spPr>
            <a:xfrm>
              <a:off x="7154319" y="57334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7" name="pt117"/>
            <p:cNvSpPr/>
            <p:nvPr/>
          </p:nvSpPr>
          <p:spPr>
            <a:xfrm>
              <a:off x="4431064" y="57802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8" name="pt118"/>
            <p:cNvSpPr/>
            <p:nvPr/>
          </p:nvSpPr>
          <p:spPr>
            <a:xfrm>
              <a:off x="4393491" y="57555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9" name="pt119"/>
            <p:cNvSpPr/>
            <p:nvPr/>
          </p:nvSpPr>
          <p:spPr>
            <a:xfrm>
              <a:off x="4302560" y="56616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0" name="pt120"/>
            <p:cNvSpPr/>
            <p:nvPr/>
          </p:nvSpPr>
          <p:spPr>
            <a:xfrm>
              <a:off x="4691506" y="55944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1" name="pt121"/>
            <p:cNvSpPr/>
            <p:nvPr/>
          </p:nvSpPr>
          <p:spPr>
            <a:xfrm>
              <a:off x="7437325" y="52878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2" name="pt122"/>
            <p:cNvSpPr/>
            <p:nvPr/>
          </p:nvSpPr>
          <p:spPr>
            <a:xfrm>
              <a:off x="4757800" y="542914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3" name="pt123"/>
            <p:cNvSpPr/>
            <p:nvPr/>
          </p:nvSpPr>
          <p:spPr>
            <a:xfrm>
              <a:off x="3102124" y="522535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4" name="pt124"/>
            <p:cNvSpPr/>
            <p:nvPr/>
          </p:nvSpPr>
          <p:spPr>
            <a:xfrm>
              <a:off x="4403689" y="56720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5" name="pt125"/>
            <p:cNvSpPr/>
            <p:nvPr/>
          </p:nvSpPr>
          <p:spPr>
            <a:xfrm>
              <a:off x="4437713" y="55279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6" name="pt126"/>
            <p:cNvSpPr/>
            <p:nvPr/>
          </p:nvSpPr>
          <p:spPr>
            <a:xfrm>
              <a:off x="1794211" y="57368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7" name="pt127"/>
            <p:cNvSpPr/>
            <p:nvPr/>
          </p:nvSpPr>
          <p:spPr>
            <a:xfrm>
              <a:off x="4600609" y="53968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8" name="pt128"/>
            <p:cNvSpPr/>
            <p:nvPr/>
          </p:nvSpPr>
          <p:spPr>
            <a:xfrm>
              <a:off x="4611463" y="560520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9" name="pt129"/>
            <p:cNvSpPr/>
            <p:nvPr/>
          </p:nvSpPr>
          <p:spPr>
            <a:xfrm>
              <a:off x="4331704" y="530541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0" name="pt130"/>
            <p:cNvSpPr/>
            <p:nvPr/>
          </p:nvSpPr>
          <p:spPr>
            <a:xfrm>
              <a:off x="4538738" y="54852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1" name="pt131"/>
            <p:cNvSpPr/>
            <p:nvPr/>
          </p:nvSpPr>
          <p:spPr>
            <a:xfrm>
              <a:off x="6953924" y="547460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2" name="pt132"/>
            <p:cNvSpPr/>
            <p:nvPr/>
          </p:nvSpPr>
          <p:spPr>
            <a:xfrm>
              <a:off x="4623515" y="54949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" name="pt133"/>
            <p:cNvSpPr/>
            <p:nvPr/>
          </p:nvSpPr>
          <p:spPr>
            <a:xfrm>
              <a:off x="7435434" y="53129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4" name="pt134"/>
            <p:cNvSpPr/>
            <p:nvPr/>
          </p:nvSpPr>
          <p:spPr>
            <a:xfrm>
              <a:off x="2127899" y="544017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5" name="pt135"/>
            <p:cNvSpPr/>
            <p:nvPr/>
          </p:nvSpPr>
          <p:spPr>
            <a:xfrm>
              <a:off x="2103271" y="518591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6" name="pt136"/>
            <p:cNvSpPr/>
            <p:nvPr/>
          </p:nvSpPr>
          <p:spPr>
            <a:xfrm>
              <a:off x="1872641" y="537951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7" name="pt137"/>
            <p:cNvSpPr/>
            <p:nvPr/>
          </p:nvSpPr>
          <p:spPr>
            <a:xfrm>
              <a:off x="3143169" y="405304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8" name="pt138"/>
            <p:cNvSpPr/>
            <p:nvPr/>
          </p:nvSpPr>
          <p:spPr>
            <a:xfrm>
              <a:off x="7135428" y="55850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9" name="pt139"/>
            <p:cNvSpPr/>
            <p:nvPr/>
          </p:nvSpPr>
          <p:spPr>
            <a:xfrm>
              <a:off x="4773759" y="56991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0" name="pt140"/>
            <p:cNvSpPr/>
            <p:nvPr/>
          </p:nvSpPr>
          <p:spPr>
            <a:xfrm>
              <a:off x="7293011" y="553977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1" name="pt141"/>
            <p:cNvSpPr/>
            <p:nvPr/>
          </p:nvSpPr>
          <p:spPr>
            <a:xfrm>
              <a:off x="3168512" y="49551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2" name="pt142"/>
            <p:cNvSpPr/>
            <p:nvPr/>
          </p:nvSpPr>
          <p:spPr>
            <a:xfrm>
              <a:off x="3202147" y="51619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3" name="pt143"/>
            <p:cNvSpPr/>
            <p:nvPr/>
          </p:nvSpPr>
          <p:spPr>
            <a:xfrm>
              <a:off x="5998104" y="57304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4" name="pt144"/>
            <p:cNvSpPr/>
            <p:nvPr/>
          </p:nvSpPr>
          <p:spPr>
            <a:xfrm>
              <a:off x="2010135" y="54291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5" name="pt145"/>
            <p:cNvSpPr/>
            <p:nvPr/>
          </p:nvSpPr>
          <p:spPr>
            <a:xfrm>
              <a:off x="1870124" y="510087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6" name="pt146"/>
            <p:cNvSpPr/>
            <p:nvPr/>
          </p:nvSpPr>
          <p:spPr>
            <a:xfrm>
              <a:off x="8474236" y="53408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7" name="pt147"/>
            <p:cNvSpPr/>
            <p:nvPr/>
          </p:nvSpPr>
          <p:spPr>
            <a:xfrm>
              <a:off x="7142122" y="55728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8" name="pt148"/>
            <p:cNvSpPr/>
            <p:nvPr/>
          </p:nvSpPr>
          <p:spPr>
            <a:xfrm>
              <a:off x="5957876" y="53388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9" name="pt149"/>
            <p:cNvSpPr/>
            <p:nvPr/>
          </p:nvSpPr>
          <p:spPr>
            <a:xfrm>
              <a:off x="1986684" y="43218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0" name="pt150"/>
            <p:cNvSpPr/>
            <p:nvPr/>
          </p:nvSpPr>
          <p:spPr>
            <a:xfrm>
              <a:off x="4305619" y="54801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1" name="pt151"/>
            <p:cNvSpPr/>
            <p:nvPr/>
          </p:nvSpPr>
          <p:spPr>
            <a:xfrm>
              <a:off x="4518636" y="54296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2" name="pt152"/>
            <p:cNvSpPr/>
            <p:nvPr/>
          </p:nvSpPr>
          <p:spPr>
            <a:xfrm>
              <a:off x="3215538" y="53020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3" name="pt153"/>
            <p:cNvSpPr/>
            <p:nvPr/>
          </p:nvSpPr>
          <p:spPr>
            <a:xfrm>
              <a:off x="1703425" y="539145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4" name="pt154"/>
            <p:cNvSpPr/>
            <p:nvPr/>
          </p:nvSpPr>
          <p:spPr>
            <a:xfrm>
              <a:off x="1780763" y="55801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5" name="pt155"/>
            <p:cNvSpPr/>
            <p:nvPr/>
          </p:nvSpPr>
          <p:spPr>
            <a:xfrm>
              <a:off x="4380617" y="56446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6" name="pt156"/>
            <p:cNvSpPr/>
            <p:nvPr/>
          </p:nvSpPr>
          <p:spPr>
            <a:xfrm>
              <a:off x="4336397" y="54183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7" name="pt157"/>
            <p:cNvSpPr/>
            <p:nvPr/>
          </p:nvSpPr>
          <p:spPr>
            <a:xfrm>
              <a:off x="6053436" y="55268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8" name="pt158"/>
            <p:cNvSpPr/>
            <p:nvPr/>
          </p:nvSpPr>
          <p:spPr>
            <a:xfrm>
              <a:off x="1800366" y="56114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9" name="pt159"/>
            <p:cNvSpPr/>
            <p:nvPr/>
          </p:nvSpPr>
          <p:spPr>
            <a:xfrm>
              <a:off x="1652786" y="56926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0" name="pt160"/>
            <p:cNvSpPr/>
            <p:nvPr/>
          </p:nvSpPr>
          <p:spPr>
            <a:xfrm>
              <a:off x="1962426" y="55224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1" name="pt161"/>
            <p:cNvSpPr/>
            <p:nvPr/>
          </p:nvSpPr>
          <p:spPr>
            <a:xfrm>
              <a:off x="4679747" y="57140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2" name="pt162"/>
            <p:cNvSpPr/>
            <p:nvPr/>
          </p:nvSpPr>
          <p:spPr>
            <a:xfrm>
              <a:off x="5886464" y="51399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3" name="pt163"/>
            <p:cNvSpPr/>
            <p:nvPr/>
          </p:nvSpPr>
          <p:spPr>
            <a:xfrm>
              <a:off x="1886721" y="51303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4" name="pt164"/>
            <p:cNvSpPr/>
            <p:nvPr/>
          </p:nvSpPr>
          <p:spPr>
            <a:xfrm>
              <a:off x="2021323" y="57275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5" name="pt165"/>
            <p:cNvSpPr/>
            <p:nvPr/>
          </p:nvSpPr>
          <p:spPr>
            <a:xfrm>
              <a:off x="4744691" y="575028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6" name="pt166"/>
            <p:cNvSpPr/>
            <p:nvPr/>
          </p:nvSpPr>
          <p:spPr>
            <a:xfrm>
              <a:off x="7367498" y="57841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7" name="pt167"/>
            <p:cNvSpPr/>
            <p:nvPr/>
          </p:nvSpPr>
          <p:spPr>
            <a:xfrm>
              <a:off x="5867403" y="55885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8" name="pt168"/>
            <p:cNvSpPr/>
            <p:nvPr/>
          </p:nvSpPr>
          <p:spPr>
            <a:xfrm>
              <a:off x="2042717" y="58075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9" name="pt169"/>
            <p:cNvSpPr/>
            <p:nvPr/>
          </p:nvSpPr>
          <p:spPr>
            <a:xfrm>
              <a:off x="4376721" y="57661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0" name="pt170"/>
            <p:cNvSpPr/>
            <p:nvPr/>
          </p:nvSpPr>
          <p:spPr>
            <a:xfrm>
              <a:off x="4472229" y="48500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1" name="pt171"/>
            <p:cNvSpPr/>
            <p:nvPr/>
          </p:nvSpPr>
          <p:spPr>
            <a:xfrm>
              <a:off x="1836157" y="56794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2" name="pt172"/>
            <p:cNvSpPr/>
            <p:nvPr/>
          </p:nvSpPr>
          <p:spPr>
            <a:xfrm>
              <a:off x="8304715" y="54052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3" name="pt173"/>
            <p:cNvSpPr/>
            <p:nvPr/>
          </p:nvSpPr>
          <p:spPr>
            <a:xfrm>
              <a:off x="6929738" y="57609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4" name="pt174"/>
            <p:cNvSpPr/>
            <p:nvPr/>
          </p:nvSpPr>
          <p:spPr>
            <a:xfrm>
              <a:off x="4481162" y="526998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5" name="pt175"/>
            <p:cNvSpPr/>
            <p:nvPr/>
          </p:nvSpPr>
          <p:spPr>
            <a:xfrm>
              <a:off x="4358498" y="34289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6" name="pt176"/>
            <p:cNvSpPr/>
            <p:nvPr/>
          </p:nvSpPr>
          <p:spPr>
            <a:xfrm>
              <a:off x="4740926" y="55867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7" name="pt177"/>
            <p:cNvSpPr/>
            <p:nvPr/>
          </p:nvSpPr>
          <p:spPr>
            <a:xfrm>
              <a:off x="1933455" y="54185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8" name="pt178"/>
            <p:cNvSpPr/>
            <p:nvPr/>
          </p:nvSpPr>
          <p:spPr>
            <a:xfrm>
              <a:off x="4514100" y="543800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9" name="pt179"/>
            <p:cNvSpPr/>
            <p:nvPr/>
          </p:nvSpPr>
          <p:spPr>
            <a:xfrm>
              <a:off x="4557126" y="57685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0" name="pt180"/>
            <p:cNvSpPr/>
            <p:nvPr/>
          </p:nvSpPr>
          <p:spPr>
            <a:xfrm>
              <a:off x="8282802" y="54848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1" name="pt181"/>
            <p:cNvSpPr/>
            <p:nvPr/>
          </p:nvSpPr>
          <p:spPr>
            <a:xfrm>
              <a:off x="2019950" y="49603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2" name="pt182"/>
            <p:cNvSpPr/>
            <p:nvPr/>
          </p:nvSpPr>
          <p:spPr>
            <a:xfrm>
              <a:off x="4639791" y="574875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3" name="pt183"/>
            <p:cNvSpPr/>
            <p:nvPr/>
          </p:nvSpPr>
          <p:spPr>
            <a:xfrm>
              <a:off x="4342246" y="57864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" name="pt184"/>
            <p:cNvSpPr/>
            <p:nvPr/>
          </p:nvSpPr>
          <p:spPr>
            <a:xfrm>
              <a:off x="1944327" y="57564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5" name="pt185"/>
            <p:cNvSpPr/>
            <p:nvPr/>
          </p:nvSpPr>
          <p:spPr>
            <a:xfrm>
              <a:off x="1964889" y="55907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6" name="pt186"/>
            <p:cNvSpPr/>
            <p:nvPr/>
          </p:nvSpPr>
          <p:spPr>
            <a:xfrm>
              <a:off x="7111479" y="52327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7" name="pt187"/>
            <p:cNvSpPr/>
            <p:nvPr/>
          </p:nvSpPr>
          <p:spPr>
            <a:xfrm>
              <a:off x="4640047" y="55130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8" name="pt188"/>
            <p:cNvSpPr/>
            <p:nvPr/>
          </p:nvSpPr>
          <p:spPr>
            <a:xfrm>
              <a:off x="4576296" y="57039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9" name="pt189"/>
            <p:cNvSpPr/>
            <p:nvPr/>
          </p:nvSpPr>
          <p:spPr>
            <a:xfrm>
              <a:off x="5748395" y="506390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0" name="pt190"/>
            <p:cNvSpPr/>
            <p:nvPr/>
          </p:nvSpPr>
          <p:spPr>
            <a:xfrm>
              <a:off x="7414182" y="55358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1" name="pt191"/>
            <p:cNvSpPr/>
            <p:nvPr/>
          </p:nvSpPr>
          <p:spPr>
            <a:xfrm>
              <a:off x="6953112" y="517406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2" name="pt192"/>
            <p:cNvSpPr/>
            <p:nvPr/>
          </p:nvSpPr>
          <p:spPr>
            <a:xfrm>
              <a:off x="2099395" y="57012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3" name="pt193"/>
            <p:cNvSpPr/>
            <p:nvPr/>
          </p:nvSpPr>
          <p:spPr>
            <a:xfrm>
              <a:off x="4708308" y="55548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4" name="pt194"/>
            <p:cNvSpPr/>
            <p:nvPr/>
          </p:nvSpPr>
          <p:spPr>
            <a:xfrm>
              <a:off x="7100719" y="548188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5" name="pt195"/>
            <p:cNvSpPr/>
            <p:nvPr/>
          </p:nvSpPr>
          <p:spPr>
            <a:xfrm>
              <a:off x="4496004" y="57387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6" name="pt196"/>
            <p:cNvSpPr/>
            <p:nvPr/>
          </p:nvSpPr>
          <p:spPr>
            <a:xfrm>
              <a:off x="7196364" y="56983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7" name="pt197"/>
            <p:cNvSpPr/>
            <p:nvPr/>
          </p:nvSpPr>
          <p:spPr>
            <a:xfrm>
              <a:off x="4567417" y="558536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8" name="pt198"/>
            <p:cNvSpPr/>
            <p:nvPr/>
          </p:nvSpPr>
          <p:spPr>
            <a:xfrm>
              <a:off x="6967404" y="565742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9" name="pt199"/>
            <p:cNvSpPr/>
            <p:nvPr/>
          </p:nvSpPr>
          <p:spPr>
            <a:xfrm>
              <a:off x="7098139" y="53263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0" name="pt200"/>
            <p:cNvSpPr/>
            <p:nvPr/>
          </p:nvSpPr>
          <p:spPr>
            <a:xfrm>
              <a:off x="4398225" y="55231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1" name="pt201"/>
            <p:cNvSpPr/>
            <p:nvPr/>
          </p:nvSpPr>
          <p:spPr>
            <a:xfrm>
              <a:off x="6980485" y="56964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2" name="pt202"/>
            <p:cNvSpPr/>
            <p:nvPr/>
          </p:nvSpPr>
          <p:spPr>
            <a:xfrm>
              <a:off x="2139014" y="568301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3" name="pt203"/>
            <p:cNvSpPr/>
            <p:nvPr/>
          </p:nvSpPr>
          <p:spPr>
            <a:xfrm>
              <a:off x="7110363" y="559885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4" name="pt204"/>
            <p:cNvSpPr/>
            <p:nvPr/>
          </p:nvSpPr>
          <p:spPr>
            <a:xfrm>
              <a:off x="7423936" y="575922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5" name="pt205"/>
            <p:cNvSpPr/>
            <p:nvPr/>
          </p:nvSpPr>
          <p:spPr>
            <a:xfrm>
              <a:off x="4704390" y="56202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6" name="pt206"/>
            <p:cNvSpPr/>
            <p:nvPr/>
          </p:nvSpPr>
          <p:spPr>
            <a:xfrm>
              <a:off x="1837292" y="56991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7" name="pt207"/>
            <p:cNvSpPr/>
            <p:nvPr/>
          </p:nvSpPr>
          <p:spPr>
            <a:xfrm>
              <a:off x="7352060" y="544753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8" name="pt208"/>
            <p:cNvSpPr/>
            <p:nvPr/>
          </p:nvSpPr>
          <p:spPr>
            <a:xfrm>
              <a:off x="4404033" y="53489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9" name="pt209"/>
            <p:cNvSpPr/>
            <p:nvPr/>
          </p:nvSpPr>
          <p:spPr>
            <a:xfrm>
              <a:off x="8669076" y="49384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0" name="pt210"/>
            <p:cNvSpPr/>
            <p:nvPr/>
          </p:nvSpPr>
          <p:spPr>
            <a:xfrm>
              <a:off x="4319916" y="561898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1" name="pt211"/>
            <p:cNvSpPr/>
            <p:nvPr/>
          </p:nvSpPr>
          <p:spPr>
            <a:xfrm>
              <a:off x="5714032" y="53116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2" name="pt212"/>
            <p:cNvSpPr/>
            <p:nvPr/>
          </p:nvSpPr>
          <p:spPr>
            <a:xfrm>
              <a:off x="6123477" y="55784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3" name="pt213"/>
            <p:cNvSpPr/>
            <p:nvPr/>
          </p:nvSpPr>
          <p:spPr>
            <a:xfrm>
              <a:off x="1643960" y="57049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4" name="pt214"/>
            <p:cNvSpPr/>
            <p:nvPr/>
          </p:nvSpPr>
          <p:spPr>
            <a:xfrm>
              <a:off x="4563988" y="57378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5" name="pt215"/>
            <p:cNvSpPr/>
            <p:nvPr/>
          </p:nvSpPr>
          <p:spPr>
            <a:xfrm>
              <a:off x="1977676" y="56949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6" name="pt216"/>
            <p:cNvSpPr/>
            <p:nvPr/>
          </p:nvSpPr>
          <p:spPr>
            <a:xfrm>
              <a:off x="4420994" y="53312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7" name="pt217"/>
            <p:cNvSpPr/>
            <p:nvPr/>
          </p:nvSpPr>
          <p:spPr>
            <a:xfrm>
              <a:off x="7190366" y="56605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8" name="pt218"/>
            <p:cNvSpPr/>
            <p:nvPr/>
          </p:nvSpPr>
          <p:spPr>
            <a:xfrm>
              <a:off x="7384951" y="57306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9" name="pt219"/>
            <p:cNvSpPr/>
            <p:nvPr/>
          </p:nvSpPr>
          <p:spPr>
            <a:xfrm>
              <a:off x="4531688" y="561762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0" name="pt220"/>
            <p:cNvSpPr/>
            <p:nvPr/>
          </p:nvSpPr>
          <p:spPr>
            <a:xfrm>
              <a:off x="4346399" y="55116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1" name="pt221"/>
            <p:cNvSpPr/>
            <p:nvPr/>
          </p:nvSpPr>
          <p:spPr>
            <a:xfrm>
              <a:off x="7097044" y="545687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2" name="pt222"/>
            <p:cNvSpPr/>
            <p:nvPr/>
          </p:nvSpPr>
          <p:spPr>
            <a:xfrm>
              <a:off x="3353939" y="53295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3" name="pt223"/>
            <p:cNvSpPr/>
            <p:nvPr/>
          </p:nvSpPr>
          <p:spPr>
            <a:xfrm>
              <a:off x="5625484" y="52792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4" name="pt224"/>
            <p:cNvSpPr/>
            <p:nvPr/>
          </p:nvSpPr>
          <p:spPr>
            <a:xfrm>
              <a:off x="7419825" y="55491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5" name="pt225"/>
            <p:cNvSpPr/>
            <p:nvPr/>
          </p:nvSpPr>
          <p:spPr>
            <a:xfrm>
              <a:off x="4636870" y="575625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6" name="pt226"/>
            <p:cNvSpPr/>
            <p:nvPr/>
          </p:nvSpPr>
          <p:spPr>
            <a:xfrm>
              <a:off x="5822749" y="471334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7" name="pt227"/>
            <p:cNvSpPr/>
            <p:nvPr/>
          </p:nvSpPr>
          <p:spPr>
            <a:xfrm>
              <a:off x="8327686" y="52650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8" name="pt228"/>
            <p:cNvSpPr/>
            <p:nvPr/>
          </p:nvSpPr>
          <p:spPr>
            <a:xfrm>
              <a:off x="3439088" y="54291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9" name="pt229"/>
            <p:cNvSpPr/>
            <p:nvPr/>
          </p:nvSpPr>
          <p:spPr>
            <a:xfrm>
              <a:off x="7051623" y="57113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0" name="pt230"/>
            <p:cNvSpPr/>
            <p:nvPr/>
          </p:nvSpPr>
          <p:spPr>
            <a:xfrm>
              <a:off x="7321205" y="57230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1" name="pt231"/>
            <p:cNvSpPr/>
            <p:nvPr/>
          </p:nvSpPr>
          <p:spPr>
            <a:xfrm>
              <a:off x="5605802" y="48674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2" name="pt232"/>
            <p:cNvSpPr/>
            <p:nvPr/>
          </p:nvSpPr>
          <p:spPr>
            <a:xfrm>
              <a:off x="1751978" y="526544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3" name="pt233"/>
            <p:cNvSpPr/>
            <p:nvPr/>
          </p:nvSpPr>
          <p:spPr>
            <a:xfrm>
              <a:off x="2145263" y="55771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4" name="pt234"/>
            <p:cNvSpPr/>
            <p:nvPr/>
          </p:nvSpPr>
          <p:spPr>
            <a:xfrm>
              <a:off x="5982198" y="52874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5" name="pt235"/>
            <p:cNvSpPr/>
            <p:nvPr/>
          </p:nvSpPr>
          <p:spPr>
            <a:xfrm>
              <a:off x="7274653" y="52643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6" name="pt236"/>
            <p:cNvSpPr/>
            <p:nvPr/>
          </p:nvSpPr>
          <p:spPr>
            <a:xfrm>
              <a:off x="4402033" y="49937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7" name="pt237"/>
            <p:cNvSpPr/>
            <p:nvPr/>
          </p:nvSpPr>
          <p:spPr>
            <a:xfrm>
              <a:off x="1666064" y="56107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8" name="pt238"/>
            <p:cNvSpPr/>
            <p:nvPr/>
          </p:nvSpPr>
          <p:spPr>
            <a:xfrm>
              <a:off x="1777485" y="49973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9" name="pt239"/>
            <p:cNvSpPr/>
            <p:nvPr/>
          </p:nvSpPr>
          <p:spPr>
            <a:xfrm>
              <a:off x="1907756" y="55892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0" name="pt240"/>
            <p:cNvSpPr/>
            <p:nvPr/>
          </p:nvSpPr>
          <p:spPr>
            <a:xfrm>
              <a:off x="2034410" y="56270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1" name="pt241"/>
            <p:cNvSpPr/>
            <p:nvPr/>
          </p:nvSpPr>
          <p:spPr>
            <a:xfrm>
              <a:off x="1764301" y="57522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2" name="pt242"/>
            <p:cNvSpPr/>
            <p:nvPr/>
          </p:nvSpPr>
          <p:spPr>
            <a:xfrm>
              <a:off x="1788365" y="53769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3" name="pt243"/>
            <p:cNvSpPr/>
            <p:nvPr/>
          </p:nvSpPr>
          <p:spPr>
            <a:xfrm>
              <a:off x="4777410" y="52698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4" name="pt244"/>
            <p:cNvSpPr/>
            <p:nvPr/>
          </p:nvSpPr>
          <p:spPr>
            <a:xfrm>
              <a:off x="7188932" y="537972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5" name="pt245"/>
            <p:cNvSpPr/>
            <p:nvPr/>
          </p:nvSpPr>
          <p:spPr>
            <a:xfrm>
              <a:off x="4790843" y="577312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6" name="pt246"/>
            <p:cNvSpPr/>
            <p:nvPr/>
          </p:nvSpPr>
          <p:spPr>
            <a:xfrm>
              <a:off x="4723391" y="54674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7" name="pt247"/>
            <p:cNvSpPr/>
            <p:nvPr/>
          </p:nvSpPr>
          <p:spPr>
            <a:xfrm>
              <a:off x="3467235" y="55051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8" name="pt248"/>
            <p:cNvSpPr/>
            <p:nvPr/>
          </p:nvSpPr>
          <p:spPr>
            <a:xfrm>
              <a:off x="4334843" y="57015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9" name="pt249"/>
            <p:cNvSpPr/>
            <p:nvPr/>
          </p:nvSpPr>
          <p:spPr>
            <a:xfrm>
              <a:off x="4441013" y="566949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0" name="pt250"/>
            <p:cNvSpPr/>
            <p:nvPr/>
          </p:nvSpPr>
          <p:spPr>
            <a:xfrm>
              <a:off x="4775829" y="58381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1" name="pt251"/>
            <p:cNvSpPr/>
            <p:nvPr/>
          </p:nvSpPr>
          <p:spPr>
            <a:xfrm>
              <a:off x="7269247" y="53979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2" name="pt252"/>
            <p:cNvSpPr/>
            <p:nvPr/>
          </p:nvSpPr>
          <p:spPr>
            <a:xfrm>
              <a:off x="2139933" y="570201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3" name="pt253"/>
            <p:cNvSpPr/>
            <p:nvPr/>
          </p:nvSpPr>
          <p:spPr>
            <a:xfrm>
              <a:off x="4790340" y="55508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4" name="pt254"/>
            <p:cNvSpPr/>
            <p:nvPr/>
          </p:nvSpPr>
          <p:spPr>
            <a:xfrm>
              <a:off x="2007815" y="555415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5" name="pt255"/>
            <p:cNvSpPr/>
            <p:nvPr/>
          </p:nvSpPr>
          <p:spPr>
            <a:xfrm>
              <a:off x="5809517" y="52642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6" name="pt256"/>
            <p:cNvSpPr/>
            <p:nvPr/>
          </p:nvSpPr>
          <p:spPr>
            <a:xfrm>
              <a:off x="4626541" y="572566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7" name="pt257"/>
            <p:cNvSpPr/>
            <p:nvPr/>
          </p:nvSpPr>
          <p:spPr>
            <a:xfrm>
              <a:off x="4410886" y="55517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8" name="pt258"/>
            <p:cNvSpPr/>
            <p:nvPr/>
          </p:nvSpPr>
          <p:spPr>
            <a:xfrm>
              <a:off x="3111621" y="47438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9" name="pt259"/>
            <p:cNvSpPr/>
            <p:nvPr/>
          </p:nvSpPr>
          <p:spPr>
            <a:xfrm>
              <a:off x="4720501" y="566493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0" name="pt260"/>
            <p:cNvSpPr/>
            <p:nvPr/>
          </p:nvSpPr>
          <p:spPr>
            <a:xfrm>
              <a:off x="1985371" y="53072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1" name="pt261"/>
            <p:cNvSpPr/>
            <p:nvPr/>
          </p:nvSpPr>
          <p:spPr>
            <a:xfrm>
              <a:off x="2031375" y="55326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2" name="pt262"/>
            <p:cNvSpPr/>
            <p:nvPr/>
          </p:nvSpPr>
          <p:spPr>
            <a:xfrm>
              <a:off x="1783411" y="552917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3" name="pt263"/>
            <p:cNvSpPr/>
            <p:nvPr/>
          </p:nvSpPr>
          <p:spPr>
            <a:xfrm>
              <a:off x="4614915" y="546836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4" name="pt264"/>
            <p:cNvSpPr/>
            <p:nvPr/>
          </p:nvSpPr>
          <p:spPr>
            <a:xfrm>
              <a:off x="4599960" y="55084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5" name="pt265"/>
            <p:cNvSpPr/>
            <p:nvPr/>
          </p:nvSpPr>
          <p:spPr>
            <a:xfrm>
              <a:off x="4394600" y="57099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6" name="pt266"/>
            <p:cNvSpPr/>
            <p:nvPr/>
          </p:nvSpPr>
          <p:spPr>
            <a:xfrm>
              <a:off x="4405008" y="55451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7" name="pt267"/>
            <p:cNvSpPr/>
            <p:nvPr/>
          </p:nvSpPr>
          <p:spPr>
            <a:xfrm>
              <a:off x="4740304" y="56534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8" name="pt268"/>
            <p:cNvSpPr/>
            <p:nvPr/>
          </p:nvSpPr>
          <p:spPr>
            <a:xfrm>
              <a:off x="4690939" y="576758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9" name="pt269"/>
            <p:cNvSpPr/>
            <p:nvPr/>
          </p:nvSpPr>
          <p:spPr>
            <a:xfrm>
              <a:off x="1633611" y="56253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0" name="pt270"/>
            <p:cNvSpPr/>
            <p:nvPr/>
          </p:nvSpPr>
          <p:spPr>
            <a:xfrm>
              <a:off x="2020971" y="53074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1" name="pt271"/>
            <p:cNvSpPr/>
            <p:nvPr/>
          </p:nvSpPr>
          <p:spPr>
            <a:xfrm>
              <a:off x="2096557" y="54304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2" name="pt272"/>
            <p:cNvSpPr/>
            <p:nvPr/>
          </p:nvSpPr>
          <p:spPr>
            <a:xfrm>
              <a:off x="4748430" y="578518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3" name="pt273"/>
            <p:cNvSpPr/>
            <p:nvPr/>
          </p:nvSpPr>
          <p:spPr>
            <a:xfrm>
              <a:off x="1683393" y="54720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4" name="pt274"/>
            <p:cNvSpPr/>
            <p:nvPr/>
          </p:nvSpPr>
          <p:spPr>
            <a:xfrm>
              <a:off x="4792602" y="55859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5" name="pt275"/>
            <p:cNvSpPr/>
            <p:nvPr/>
          </p:nvSpPr>
          <p:spPr>
            <a:xfrm>
              <a:off x="6084618" y="54604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6" name="pt276"/>
            <p:cNvSpPr/>
            <p:nvPr/>
          </p:nvSpPr>
          <p:spPr>
            <a:xfrm>
              <a:off x="4411823" y="54842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7" name="pt277"/>
            <p:cNvSpPr/>
            <p:nvPr/>
          </p:nvSpPr>
          <p:spPr>
            <a:xfrm>
              <a:off x="2091911" y="552004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8" name="pt278"/>
            <p:cNvSpPr/>
            <p:nvPr/>
          </p:nvSpPr>
          <p:spPr>
            <a:xfrm>
              <a:off x="4716556" y="55667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9" name="pt279"/>
            <p:cNvSpPr/>
            <p:nvPr/>
          </p:nvSpPr>
          <p:spPr>
            <a:xfrm>
              <a:off x="7161874" y="53327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0" name="pt280"/>
            <p:cNvSpPr/>
            <p:nvPr/>
          </p:nvSpPr>
          <p:spPr>
            <a:xfrm>
              <a:off x="4315075" y="54764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1" name="pt281"/>
            <p:cNvSpPr/>
            <p:nvPr/>
          </p:nvSpPr>
          <p:spPr>
            <a:xfrm>
              <a:off x="6061314" y="541232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2" name="pt282"/>
            <p:cNvSpPr/>
            <p:nvPr/>
          </p:nvSpPr>
          <p:spPr>
            <a:xfrm>
              <a:off x="7100493" y="54397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3" name="pt283"/>
            <p:cNvSpPr/>
            <p:nvPr/>
          </p:nvSpPr>
          <p:spPr>
            <a:xfrm>
              <a:off x="5724711" y="40738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4" name="pt284"/>
            <p:cNvSpPr/>
            <p:nvPr/>
          </p:nvSpPr>
          <p:spPr>
            <a:xfrm>
              <a:off x="2059436" y="54900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5" name="pt285"/>
            <p:cNvSpPr/>
            <p:nvPr/>
          </p:nvSpPr>
          <p:spPr>
            <a:xfrm>
              <a:off x="4800716" y="565828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6" name="pt286"/>
            <p:cNvSpPr/>
            <p:nvPr/>
          </p:nvSpPr>
          <p:spPr>
            <a:xfrm>
              <a:off x="7050845" y="57588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7" name="pt287"/>
            <p:cNvSpPr/>
            <p:nvPr/>
          </p:nvSpPr>
          <p:spPr>
            <a:xfrm>
              <a:off x="4321479" y="566204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8" name="pt288"/>
            <p:cNvSpPr/>
            <p:nvPr/>
          </p:nvSpPr>
          <p:spPr>
            <a:xfrm>
              <a:off x="1957193" y="54665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9" name="pt289"/>
            <p:cNvSpPr/>
            <p:nvPr/>
          </p:nvSpPr>
          <p:spPr>
            <a:xfrm>
              <a:off x="8710557" y="51783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0" name="pt290"/>
            <p:cNvSpPr/>
            <p:nvPr/>
          </p:nvSpPr>
          <p:spPr>
            <a:xfrm>
              <a:off x="7026320" y="56986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1" name="pt291"/>
            <p:cNvSpPr/>
            <p:nvPr/>
          </p:nvSpPr>
          <p:spPr>
            <a:xfrm>
              <a:off x="1888329" y="47477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2" name="pt292"/>
            <p:cNvSpPr/>
            <p:nvPr/>
          </p:nvSpPr>
          <p:spPr>
            <a:xfrm>
              <a:off x="4463086" y="51865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3" name="pt293"/>
            <p:cNvSpPr/>
            <p:nvPr/>
          </p:nvSpPr>
          <p:spPr>
            <a:xfrm>
              <a:off x="4712028" y="56003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4" name="pt294"/>
            <p:cNvSpPr/>
            <p:nvPr/>
          </p:nvSpPr>
          <p:spPr>
            <a:xfrm>
              <a:off x="5858297" y="47592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5" name="pt295"/>
            <p:cNvSpPr/>
            <p:nvPr/>
          </p:nvSpPr>
          <p:spPr>
            <a:xfrm>
              <a:off x="1743104" y="48304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6" name="pt296"/>
            <p:cNvSpPr/>
            <p:nvPr/>
          </p:nvSpPr>
          <p:spPr>
            <a:xfrm>
              <a:off x="4417751" y="57159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7" name="pt297"/>
            <p:cNvSpPr/>
            <p:nvPr/>
          </p:nvSpPr>
          <p:spPr>
            <a:xfrm>
              <a:off x="4711231" y="57219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8" name="pt298"/>
            <p:cNvSpPr/>
            <p:nvPr/>
          </p:nvSpPr>
          <p:spPr>
            <a:xfrm>
              <a:off x="4288045" y="57267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9" name="pt299"/>
            <p:cNvSpPr/>
            <p:nvPr/>
          </p:nvSpPr>
          <p:spPr>
            <a:xfrm>
              <a:off x="4489823" y="56218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0" name="pt300"/>
            <p:cNvSpPr/>
            <p:nvPr/>
          </p:nvSpPr>
          <p:spPr>
            <a:xfrm>
              <a:off x="4590746" y="57610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1" name="pt301"/>
            <p:cNvSpPr/>
            <p:nvPr/>
          </p:nvSpPr>
          <p:spPr>
            <a:xfrm>
              <a:off x="5882192" y="52564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2" name="pt302"/>
            <p:cNvSpPr/>
            <p:nvPr/>
          </p:nvSpPr>
          <p:spPr>
            <a:xfrm>
              <a:off x="7291026" y="57986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3" name="pt303"/>
            <p:cNvSpPr/>
            <p:nvPr/>
          </p:nvSpPr>
          <p:spPr>
            <a:xfrm>
              <a:off x="4543912" y="56973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4" name="pt304"/>
            <p:cNvSpPr/>
            <p:nvPr/>
          </p:nvSpPr>
          <p:spPr>
            <a:xfrm>
              <a:off x="7222969" y="57061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5" name="pt305"/>
            <p:cNvSpPr/>
            <p:nvPr/>
          </p:nvSpPr>
          <p:spPr>
            <a:xfrm>
              <a:off x="4720917" y="55885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6" name="pt306"/>
            <p:cNvSpPr/>
            <p:nvPr/>
          </p:nvSpPr>
          <p:spPr>
            <a:xfrm>
              <a:off x="1785890" y="555978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7" name="pt307"/>
            <p:cNvSpPr/>
            <p:nvPr/>
          </p:nvSpPr>
          <p:spPr>
            <a:xfrm>
              <a:off x="4293414" y="57200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8" name="pt308"/>
            <p:cNvSpPr/>
            <p:nvPr/>
          </p:nvSpPr>
          <p:spPr>
            <a:xfrm>
              <a:off x="7361856" y="553178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9" name="pt309"/>
            <p:cNvSpPr/>
            <p:nvPr/>
          </p:nvSpPr>
          <p:spPr>
            <a:xfrm>
              <a:off x="4687651" y="55979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0" name="pt310"/>
            <p:cNvSpPr/>
            <p:nvPr/>
          </p:nvSpPr>
          <p:spPr>
            <a:xfrm>
              <a:off x="2076206" y="55338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1" name="pt311"/>
            <p:cNvSpPr/>
            <p:nvPr/>
          </p:nvSpPr>
          <p:spPr>
            <a:xfrm>
              <a:off x="6963559" y="54907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2" name="pt312"/>
            <p:cNvSpPr/>
            <p:nvPr/>
          </p:nvSpPr>
          <p:spPr>
            <a:xfrm>
              <a:off x="4279005" y="51730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3" name="pt313"/>
            <p:cNvSpPr/>
            <p:nvPr/>
          </p:nvSpPr>
          <p:spPr>
            <a:xfrm>
              <a:off x="4588434" y="49517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4" name="pt314"/>
            <p:cNvSpPr/>
            <p:nvPr/>
          </p:nvSpPr>
          <p:spPr>
            <a:xfrm>
              <a:off x="4735981" y="55364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5" name="pt315"/>
            <p:cNvSpPr/>
            <p:nvPr/>
          </p:nvSpPr>
          <p:spPr>
            <a:xfrm>
              <a:off x="1856911" y="577509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6" name="pt316"/>
            <p:cNvSpPr/>
            <p:nvPr/>
          </p:nvSpPr>
          <p:spPr>
            <a:xfrm>
              <a:off x="4294277" y="54387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7" name="pt317"/>
            <p:cNvSpPr/>
            <p:nvPr/>
          </p:nvSpPr>
          <p:spPr>
            <a:xfrm>
              <a:off x="5819311" y="56085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8" name="pt318"/>
            <p:cNvSpPr/>
            <p:nvPr/>
          </p:nvSpPr>
          <p:spPr>
            <a:xfrm>
              <a:off x="4468211" y="55698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9" name="pt319"/>
            <p:cNvSpPr/>
            <p:nvPr/>
          </p:nvSpPr>
          <p:spPr>
            <a:xfrm>
              <a:off x="1872992" y="56457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0" name="pt320"/>
            <p:cNvSpPr/>
            <p:nvPr/>
          </p:nvSpPr>
          <p:spPr>
            <a:xfrm>
              <a:off x="4345295" y="56826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1" name="pt321"/>
            <p:cNvSpPr/>
            <p:nvPr/>
          </p:nvSpPr>
          <p:spPr>
            <a:xfrm>
              <a:off x="5856029" y="55434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2" name="pt322"/>
            <p:cNvSpPr/>
            <p:nvPr/>
          </p:nvSpPr>
          <p:spPr>
            <a:xfrm>
              <a:off x="5741816" y="55328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3" name="pt323"/>
            <p:cNvSpPr/>
            <p:nvPr/>
          </p:nvSpPr>
          <p:spPr>
            <a:xfrm>
              <a:off x="4534420" y="553051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4" name="pt324"/>
            <p:cNvSpPr/>
            <p:nvPr/>
          </p:nvSpPr>
          <p:spPr>
            <a:xfrm>
              <a:off x="8736841" y="54772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5" name="pt325"/>
            <p:cNvSpPr/>
            <p:nvPr/>
          </p:nvSpPr>
          <p:spPr>
            <a:xfrm>
              <a:off x="4540293" y="569797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6" name="pt326"/>
            <p:cNvSpPr/>
            <p:nvPr/>
          </p:nvSpPr>
          <p:spPr>
            <a:xfrm>
              <a:off x="4647799" y="55928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7" name="pt327"/>
            <p:cNvSpPr/>
            <p:nvPr/>
          </p:nvSpPr>
          <p:spPr>
            <a:xfrm>
              <a:off x="4305072" y="562914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8" name="pt328"/>
            <p:cNvSpPr/>
            <p:nvPr/>
          </p:nvSpPr>
          <p:spPr>
            <a:xfrm>
              <a:off x="8621775" y="555045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9" name="pt329"/>
            <p:cNvSpPr/>
            <p:nvPr/>
          </p:nvSpPr>
          <p:spPr>
            <a:xfrm>
              <a:off x="4698385" y="56888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0" name="pt330"/>
            <p:cNvSpPr/>
            <p:nvPr/>
          </p:nvSpPr>
          <p:spPr>
            <a:xfrm>
              <a:off x="4284339" y="56806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1" name="pt331"/>
            <p:cNvSpPr/>
            <p:nvPr/>
          </p:nvSpPr>
          <p:spPr>
            <a:xfrm>
              <a:off x="1639532" y="55032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2" name="pt332"/>
            <p:cNvSpPr/>
            <p:nvPr/>
          </p:nvSpPr>
          <p:spPr>
            <a:xfrm>
              <a:off x="4581077" y="54304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3" name="pt333"/>
            <p:cNvSpPr/>
            <p:nvPr/>
          </p:nvSpPr>
          <p:spPr>
            <a:xfrm>
              <a:off x="4693735" y="56770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4" name="pt334"/>
            <p:cNvSpPr/>
            <p:nvPr/>
          </p:nvSpPr>
          <p:spPr>
            <a:xfrm>
              <a:off x="4664657" y="45745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5" name="pt335"/>
            <p:cNvSpPr/>
            <p:nvPr/>
          </p:nvSpPr>
          <p:spPr>
            <a:xfrm>
              <a:off x="4416888" y="56489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6" name="pt336"/>
            <p:cNvSpPr/>
            <p:nvPr/>
          </p:nvSpPr>
          <p:spPr>
            <a:xfrm>
              <a:off x="2047532" y="57102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7" name="pt337"/>
            <p:cNvSpPr/>
            <p:nvPr/>
          </p:nvSpPr>
          <p:spPr>
            <a:xfrm>
              <a:off x="4499913" y="55438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8" name="pt338"/>
            <p:cNvSpPr/>
            <p:nvPr/>
          </p:nvSpPr>
          <p:spPr>
            <a:xfrm>
              <a:off x="4362037" y="56703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9" name="pt339"/>
            <p:cNvSpPr/>
            <p:nvPr/>
          </p:nvSpPr>
          <p:spPr>
            <a:xfrm>
              <a:off x="1940658" y="51806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0" name="pt340"/>
            <p:cNvSpPr/>
            <p:nvPr/>
          </p:nvSpPr>
          <p:spPr>
            <a:xfrm>
              <a:off x="4712700" y="55272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1" name="pt341"/>
            <p:cNvSpPr/>
            <p:nvPr/>
          </p:nvSpPr>
          <p:spPr>
            <a:xfrm>
              <a:off x="7343253" y="57717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2" name="pt342"/>
            <p:cNvSpPr/>
            <p:nvPr/>
          </p:nvSpPr>
          <p:spPr>
            <a:xfrm>
              <a:off x="4317583" y="54215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3" name="pt343"/>
            <p:cNvSpPr/>
            <p:nvPr/>
          </p:nvSpPr>
          <p:spPr>
            <a:xfrm>
              <a:off x="4311893" y="56237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4" name="pt344"/>
            <p:cNvSpPr/>
            <p:nvPr/>
          </p:nvSpPr>
          <p:spPr>
            <a:xfrm>
              <a:off x="4783411" y="53711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5" name="pt345"/>
            <p:cNvSpPr/>
            <p:nvPr/>
          </p:nvSpPr>
          <p:spPr>
            <a:xfrm>
              <a:off x="4322263" y="567561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6" name="pt346"/>
            <p:cNvSpPr/>
            <p:nvPr/>
          </p:nvSpPr>
          <p:spPr>
            <a:xfrm>
              <a:off x="4387007" y="541300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7" name="pt347"/>
            <p:cNvSpPr/>
            <p:nvPr/>
          </p:nvSpPr>
          <p:spPr>
            <a:xfrm>
              <a:off x="7161830" y="554808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8" name="pt348"/>
            <p:cNvSpPr/>
            <p:nvPr/>
          </p:nvSpPr>
          <p:spPr>
            <a:xfrm>
              <a:off x="2032936" y="540217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9" name="pt349"/>
            <p:cNvSpPr/>
            <p:nvPr/>
          </p:nvSpPr>
          <p:spPr>
            <a:xfrm>
              <a:off x="6053486" y="51965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0" name="pt350"/>
            <p:cNvSpPr/>
            <p:nvPr/>
          </p:nvSpPr>
          <p:spPr>
            <a:xfrm>
              <a:off x="1951635" y="44646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1" name="pt351"/>
            <p:cNvSpPr/>
            <p:nvPr/>
          </p:nvSpPr>
          <p:spPr>
            <a:xfrm>
              <a:off x="8461840" y="55490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2" name="pt352"/>
            <p:cNvSpPr/>
            <p:nvPr/>
          </p:nvSpPr>
          <p:spPr>
            <a:xfrm>
              <a:off x="1696303" y="53139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3" name="pt353"/>
            <p:cNvSpPr/>
            <p:nvPr/>
          </p:nvSpPr>
          <p:spPr>
            <a:xfrm>
              <a:off x="4742382" y="567020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4" name="pt354"/>
            <p:cNvSpPr/>
            <p:nvPr/>
          </p:nvSpPr>
          <p:spPr>
            <a:xfrm>
              <a:off x="7392513" y="57008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5" name="pt355"/>
            <p:cNvSpPr/>
            <p:nvPr/>
          </p:nvSpPr>
          <p:spPr>
            <a:xfrm>
              <a:off x="3126924" y="54277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6" name="pt356"/>
            <p:cNvSpPr/>
            <p:nvPr/>
          </p:nvSpPr>
          <p:spPr>
            <a:xfrm>
              <a:off x="7201173" y="55812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7" name="pt357"/>
            <p:cNvSpPr/>
            <p:nvPr/>
          </p:nvSpPr>
          <p:spPr>
            <a:xfrm>
              <a:off x="1882203" y="57343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8" name="pt358"/>
            <p:cNvSpPr/>
            <p:nvPr/>
          </p:nvSpPr>
          <p:spPr>
            <a:xfrm>
              <a:off x="7349882" y="544973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9" name="pt359"/>
            <p:cNvSpPr/>
            <p:nvPr/>
          </p:nvSpPr>
          <p:spPr>
            <a:xfrm>
              <a:off x="4761887" y="54745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0" name="pt360"/>
            <p:cNvSpPr/>
            <p:nvPr/>
          </p:nvSpPr>
          <p:spPr>
            <a:xfrm>
              <a:off x="4585610" y="52658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1" name="pt361"/>
            <p:cNvSpPr/>
            <p:nvPr/>
          </p:nvSpPr>
          <p:spPr>
            <a:xfrm>
              <a:off x="2057148" y="553010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2" name="pt362"/>
            <p:cNvSpPr/>
            <p:nvPr/>
          </p:nvSpPr>
          <p:spPr>
            <a:xfrm>
              <a:off x="4702973" y="54340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3" name="pt363"/>
            <p:cNvSpPr/>
            <p:nvPr/>
          </p:nvSpPr>
          <p:spPr>
            <a:xfrm>
              <a:off x="1769467" y="498680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4" name="pt364"/>
            <p:cNvSpPr/>
            <p:nvPr/>
          </p:nvSpPr>
          <p:spPr>
            <a:xfrm>
              <a:off x="4544355" y="567764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5" name="pt365"/>
            <p:cNvSpPr/>
            <p:nvPr/>
          </p:nvSpPr>
          <p:spPr>
            <a:xfrm>
              <a:off x="3103887" y="52611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6" name="pt366"/>
            <p:cNvSpPr/>
            <p:nvPr/>
          </p:nvSpPr>
          <p:spPr>
            <a:xfrm>
              <a:off x="3407753" y="47229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7" name="pt367"/>
            <p:cNvSpPr/>
            <p:nvPr/>
          </p:nvSpPr>
          <p:spPr>
            <a:xfrm>
              <a:off x="4653034" y="54579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8" name="pt368"/>
            <p:cNvSpPr/>
            <p:nvPr/>
          </p:nvSpPr>
          <p:spPr>
            <a:xfrm>
              <a:off x="4466691" y="52870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9" name="pt369"/>
            <p:cNvSpPr/>
            <p:nvPr/>
          </p:nvSpPr>
          <p:spPr>
            <a:xfrm>
              <a:off x="7457963" y="55653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0" name="pt370"/>
            <p:cNvSpPr/>
            <p:nvPr/>
          </p:nvSpPr>
          <p:spPr>
            <a:xfrm>
              <a:off x="7300811" y="53471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1" name="pt371"/>
            <p:cNvSpPr/>
            <p:nvPr/>
          </p:nvSpPr>
          <p:spPr>
            <a:xfrm>
              <a:off x="4400400" y="55015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2" name="pt372"/>
            <p:cNvSpPr/>
            <p:nvPr/>
          </p:nvSpPr>
          <p:spPr>
            <a:xfrm>
              <a:off x="4618065" y="57285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3" name="pt373"/>
            <p:cNvSpPr/>
            <p:nvPr/>
          </p:nvSpPr>
          <p:spPr>
            <a:xfrm>
              <a:off x="4456923" y="55373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4" name="pt374"/>
            <p:cNvSpPr/>
            <p:nvPr/>
          </p:nvSpPr>
          <p:spPr>
            <a:xfrm>
              <a:off x="2045015" y="53939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5" name="pt375"/>
            <p:cNvSpPr/>
            <p:nvPr/>
          </p:nvSpPr>
          <p:spPr>
            <a:xfrm>
              <a:off x="8428389" y="54130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6" name="pt376"/>
            <p:cNvSpPr/>
            <p:nvPr/>
          </p:nvSpPr>
          <p:spPr>
            <a:xfrm>
              <a:off x="4416223" y="56827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7" name="pt377"/>
            <p:cNvSpPr/>
            <p:nvPr/>
          </p:nvSpPr>
          <p:spPr>
            <a:xfrm>
              <a:off x="2984204" y="46250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8" name="pt378"/>
            <p:cNvSpPr/>
            <p:nvPr/>
          </p:nvSpPr>
          <p:spPr>
            <a:xfrm>
              <a:off x="4577199" y="564308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9" name="pt379"/>
            <p:cNvSpPr/>
            <p:nvPr/>
          </p:nvSpPr>
          <p:spPr>
            <a:xfrm>
              <a:off x="4276544" y="52280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0" name="pt380"/>
            <p:cNvSpPr/>
            <p:nvPr/>
          </p:nvSpPr>
          <p:spPr>
            <a:xfrm>
              <a:off x="4423452" y="541545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1" name="pt381"/>
            <p:cNvSpPr/>
            <p:nvPr/>
          </p:nvSpPr>
          <p:spPr>
            <a:xfrm>
              <a:off x="4423019" y="56840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2" name="pt382"/>
            <p:cNvSpPr/>
            <p:nvPr/>
          </p:nvSpPr>
          <p:spPr>
            <a:xfrm>
              <a:off x="7363043" y="562560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3" name="pt383"/>
            <p:cNvSpPr/>
            <p:nvPr/>
          </p:nvSpPr>
          <p:spPr>
            <a:xfrm>
              <a:off x="1682278" y="55989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4" name="pt384"/>
            <p:cNvSpPr/>
            <p:nvPr/>
          </p:nvSpPr>
          <p:spPr>
            <a:xfrm>
              <a:off x="7067846" y="539487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5" name="pt385"/>
            <p:cNvSpPr/>
            <p:nvPr/>
          </p:nvSpPr>
          <p:spPr>
            <a:xfrm>
              <a:off x="1853163" y="56662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6" name="pt386"/>
            <p:cNvSpPr/>
            <p:nvPr/>
          </p:nvSpPr>
          <p:spPr>
            <a:xfrm>
              <a:off x="4783106" y="54380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7" name="pt387"/>
            <p:cNvSpPr/>
            <p:nvPr/>
          </p:nvSpPr>
          <p:spPr>
            <a:xfrm>
              <a:off x="4442947" y="56888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8" name="pt388"/>
            <p:cNvSpPr/>
            <p:nvPr/>
          </p:nvSpPr>
          <p:spPr>
            <a:xfrm>
              <a:off x="7345586" y="55938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9" name="pt389"/>
            <p:cNvSpPr/>
            <p:nvPr/>
          </p:nvSpPr>
          <p:spPr>
            <a:xfrm>
              <a:off x="5671325" y="543900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0" name="pt390"/>
            <p:cNvSpPr/>
            <p:nvPr/>
          </p:nvSpPr>
          <p:spPr>
            <a:xfrm>
              <a:off x="5864032" y="554686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1" name="pt391"/>
            <p:cNvSpPr/>
            <p:nvPr/>
          </p:nvSpPr>
          <p:spPr>
            <a:xfrm>
              <a:off x="1898806" y="53638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2" name="pt392"/>
            <p:cNvSpPr/>
            <p:nvPr/>
          </p:nvSpPr>
          <p:spPr>
            <a:xfrm>
              <a:off x="4744748" y="52524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3" name="pt393"/>
            <p:cNvSpPr/>
            <p:nvPr/>
          </p:nvSpPr>
          <p:spPr>
            <a:xfrm>
              <a:off x="7120678" y="49688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4" name="pt394"/>
            <p:cNvSpPr/>
            <p:nvPr/>
          </p:nvSpPr>
          <p:spPr>
            <a:xfrm>
              <a:off x="4521870" y="554072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5" name="pt395"/>
            <p:cNvSpPr/>
            <p:nvPr/>
          </p:nvSpPr>
          <p:spPr>
            <a:xfrm>
              <a:off x="1853612" y="55127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6" name="pt396"/>
            <p:cNvSpPr/>
            <p:nvPr/>
          </p:nvSpPr>
          <p:spPr>
            <a:xfrm>
              <a:off x="4653036" y="56782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7" name="pt397"/>
            <p:cNvSpPr/>
            <p:nvPr/>
          </p:nvSpPr>
          <p:spPr>
            <a:xfrm>
              <a:off x="5628673" y="55520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8" name="pt398"/>
            <p:cNvSpPr/>
            <p:nvPr/>
          </p:nvSpPr>
          <p:spPr>
            <a:xfrm>
              <a:off x="1992296" y="56724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9" name="pt399"/>
            <p:cNvSpPr/>
            <p:nvPr/>
          </p:nvSpPr>
          <p:spPr>
            <a:xfrm>
              <a:off x="1972207" y="579856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0" name="pt400"/>
            <p:cNvSpPr/>
            <p:nvPr/>
          </p:nvSpPr>
          <p:spPr>
            <a:xfrm>
              <a:off x="1972414" y="56340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1" name="pt401"/>
            <p:cNvSpPr/>
            <p:nvPr/>
          </p:nvSpPr>
          <p:spPr>
            <a:xfrm>
              <a:off x="5866883" y="53428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2" name="pt402"/>
            <p:cNvSpPr/>
            <p:nvPr/>
          </p:nvSpPr>
          <p:spPr>
            <a:xfrm>
              <a:off x="1766154" y="51668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3" name="pt403"/>
            <p:cNvSpPr/>
            <p:nvPr/>
          </p:nvSpPr>
          <p:spPr>
            <a:xfrm>
              <a:off x="4472443" y="571020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4" name="pt404"/>
            <p:cNvSpPr/>
            <p:nvPr/>
          </p:nvSpPr>
          <p:spPr>
            <a:xfrm>
              <a:off x="5657505" y="49652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5" name="pt405"/>
            <p:cNvSpPr/>
            <p:nvPr/>
          </p:nvSpPr>
          <p:spPr>
            <a:xfrm>
              <a:off x="5736852" y="51734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6" name="pt406"/>
            <p:cNvSpPr/>
            <p:nvPr/>
          </p:nvSpPr>
          <p:spPr>
            <a:xfrm>
              <a:off x="1644580" y="541742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7" name="pt407"/>
            <p:cNvSpPr/>
            <p:nvPr/>
          </p:nvSpPr>
          <p:spPr>
            <a:xfrm>
              <a:off x="4523630" y="55129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8" name="pt408"/>
            <p:cNvSpPr/>
            <p:nvPr/>
          </p:nvSpPr>
          <p:spPr>
            <a:xfrm>
              <a:off x="7100719" y="56302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9" name="pt409"/>
            <p:cNvSpPr/>
            <p:nvPr/>
          </p:nvSpPr>
          <p:spPr>
            <a:xfrm>
              <a:off x="4385805" y="55179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0" name="pt410"/>
            <p:cNvSpPr/>
            <p:nvPr/>
          </p:nvSpPr>
          <p:spPr>
            <a:xfrm>
              <a:off x="4673878" y="579553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1" name="pt411"/>
            <p:cNvSpPr/>
            <p:nvPr/>
          </p:nvSpPr>
          <p:spPr>
            <a:xfrm>
              <a:off x="4403796" y="544400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2" name="pt412"/>
            <p:cNvSpPr/>
            <p:nvPr/>
          </p:nvSpPr>
          <p:spPr>
            <a:xfrm>
              <a:off x="7143958" y="54105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3" name="pt413"/>
            <p:cNvSpPr/>
            <p:nvPr/>
          </p:nvSpPr>
          <p:spPr>
            <a:xfrm>
              <a:off x="7302082" y="539474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4" name="pt414"/>
            <p:cNvSpPr/>
            <p:nvPr/>
          </p:nvSpPr>
          <p:spPr>
            <a:xfrm>
              <a:off x="1680731" y="53104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5" name="pt415"/>
            <p:cNvSpPr/>
            <p:nvPr/>
          </p:nvSpPr>
          <p:spPr>
            <a:xfrm>
              <a:off x="8327379" y="526087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6" name="pt416"/>
            <p:cNvSpPr/>
            <p:nvPr/>
          </p:nvSpPr>
          <p:spPr>
            <a:xfrm>
              <a:off x="4796957" y="55482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7" name="pt417"/>
            <p:cNvSpPr/>
            <p:nvPr/>
          </p:nvSpPr>
          <p:spPr>
            <a:xfrm>
              <a:off x="4792867" y="55483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8" name="pt418"/>
            <p:cNvSpPr/>
            <p:nvPr/>
          </p:nvSpPr>
          <p:spPr>
            <a:xfrm>
              <a:off x="7331421" y="54857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9" name="pt419"/>
            <p:cNvSpPr/>
            <p:nvPr/>
          </p:nvSpPr>
          <p:spPr>
            <a:xfrm>
              <a:off x="4290287" y="58280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0" name="pt420"/>
            <p:cNvSpPr/>
            <p:nvPr/>
          </p:nvSpPr>
          <p:spPr>
            <a:xfrm>
              <a:off x="7445848" y="56440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1" name="pt421"/>
            <p:cNvSpPr/>
            <p:nvPr/>
          </p:nvSpPr>
          <p:spPr>
            <a:xfrm>
              <a:off x="6005104" y="51862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2" name="pt422"/>
            <p:cNvSpPr/>
            <p:nvPr/>
          </p:nvSpPr>
          <p:spPr>
            <a:xfrm>
              <a:off x="4745445" y="58683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3" name="pt423"/>
            <p:cNvSpPr/>
            <p:nvPr/>
          </p:nvSpPr>
          <p:spPr>
            <a:xfrm>
              <a:off x="4392158" y="526340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4" name="pt424"/>
            <p:cNvSpPr/>
            <p:nvPr/>
          </p:nvSpPr>
          <p:spPr>
            <a:xfrm>
              <a:off x="1763575" y="53924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5" name="pt425"/>
            <p:cNvSpPr/>
            <p:nvPr/>
          </p:nvSpPr>
          <p:spPr>
            <a:xfrm>
              <a:off x="4596702" y="570840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6" name="pt426"/>
            <p:cNvSpPr/>
            <p:nvPr/>
          </p:nvSpPr>
          <p:spPr>
            <a:xfrm>
              <a:off x="7109272" y="57328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7" name="pt427"/>
            <p:cNvSpPr/>
            <p:nvPr/>
          </p:nvSpPr>
          <p:spPr>
            <a:xfrm>
              <a:off x="7330522" y="53543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8" name="pt428"/>
            <p:cNvSpPr/>
            <p:nvPr/>
          </p:nvSpPr>
          <p:spPr>
            <a:xfrm>
              <a:off x="2986888" y="52913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9" name="pt429"/>
            <p:cNvSpPr/>
            <p:nvPr/>
          </p:nvSpPr>
          <p:spPr>
            <a:xfrm>
              <a:off x="2092795" y="54810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0" name="pt430"/>
            <p:cNvSpPr/>
            <p:nvPr/>
          </p:nvSpPr>
          <p:spPr>
            <a:xfrm>
              <a:off x="2029019" y="54612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1" name="pt431"/>
            <p:cNvSpPr/>
            <p:nvPr/>
          </p:nvSpPr>
          <p:spPr>
            <a:xfrm>
              <a:off x="4742926" y="57706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2" name="pt432"/>
            <p:cNvSpPr/>
            <p:nvPr/>
          </p:nvSpPr>
          <p:spPr>
            <a:xfrm>
              <a:off x="4777474" y="57820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3" name="pt433"/>
            <p:cNvSpPr/>
            <p:nvPr/>
          </p:nvSpPr>
          <p:spPr>
            <a:xfrm>
              <a:off x="1791993" y="58119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4" name="pt434"/>
            <p:cNvSpPr/>
            <p:nvPr/>
          </p:nvSpPr>
          <p:spPr>
            <a:xfrm>
              <a:off x="4369175" y="57779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5" name="pt435"/>
            <p:cNvSpPr/>
            <p:nvPr/>
          </p:nvSpPr>
          <p:spPr>
            <a:xfrm>
              <a:off x="5681051" y="55966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6" name="pt436"/>
            <p:cNvSpPr/>
            <p:nvPr/>
          </p:nvSpPr>
          <p:spPr>
            <a:xfrm>
              <a:off x="4335190" y="56622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7" name="pt437"/>
            <p:cNvSpPr/>
            <p:nvPr/>
          </p:nvSpPr>
          <p:spPr>
            <a:xfrm>
              <a:off x="1870175" y="54440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8" name="pt438"/>
            <p:cNvSpPr/>
            <p:nvPr/>
          </p:nvSpPr>
          <p:spPr>
            <a:xfrm>
              <a:off x="7359362" y="567097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9" name="pt439"/>
            <p:cNvSpPr/>
            <p:nvPr/>
          </p:nvSpPr>
          <p:spPr>
            <a:xfrm>
              <a:off x="4734456" y="514484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0" name="pt440"/>
            <p:cNvSpPr/>
            <p:nvPr/>
          </p:nvSpPr>
          <p:spPr>
            <a:xfrm>
              <a:off x="4308677" y="55702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1" name="pt441"/>
            <p:cNvSpPr/>
            <p:nvPr/>
          </p:nvSpPr>
          <p:spPr>
            <a:xfrm>
              <a:off x="2008561" y="52638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2" name="pt442"/>
            <p:cNvSpPr/>
            <p:nvPr/>
          </p:nvSpPr>
          <p:spPr>
            <a:xfrm>
              <a:off x="6117861" y="55039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3" name="pt443"/>
            <p:cNvSpPr/>
            <p:nvPr/>
          </p:nvSpPr>
          <p:spPr>
            <a:xfrm>
              <a:off x="4439492" y="39552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4" name="pt444"/>
            <p:cNvSpPr/>
            <p:nvPr/>
          </p:nvSpPr>
          <p:spPr>
            <a:xfrm>
              <a:off x="4654636" y="564334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5" name="pt445"/>
            <p:cNvSpPr/>
            <p:nvPr/>
          </p:nvSpPr>
          <p:spPr>
            <a:xfrm>
              <a:off x="8571816" y="52283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6" name="pt446"/>
            <p:cNvSpPr/>
            <p:nvPr/>
          </p:nvSpPr>
          <p:spPr>
            <a:xfrm>
              <a:off x="6951595" y="54294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7" name="pt447"/>
            <p:cNvSpPr/>
            <p:nvPr/>
          </p:nvSpPr>
          <p:spPr>
            <a:xfrm>
              <a:off x="1858421" y="58061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8" name="pt448"/>
            <p:cNvSpPr/>
            <p:nvPr/>
          </p:nvSpPr>
          <p:spPr>
            <a:xfrm>
              <a:off x="1959041" y="56656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9" name="pt449"/>
            <p:cNvSpPr/>
            <p:nvPr/>
          </p:nvSpPr>
          <p:spPr>
            <a:xfrm>
              <a:off x="8680895" y="50959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0" name="pt450"/>
            <p:cNvSpPr/>
            <p:nvPr/>
          </p:nvSpPr>
          <p:spPr>
            <a:xfrm>
              <a:off x="8543511" y="51550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1" name="pt451"/>
            <p:cNvSpPr/>
            <p:nvPr/>
          </p:nvSpPr>
          <p:spPr>
            <a:xfrm>
              <a:off x="2088119" y="58060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2" name="pt452"/>
            <p:cNvSpPr/>
            <p:nvPr/>
          </p:nvSpPr>
          <p:spPr>
            <a:xfrm>
              <a:off x="1623591" y="551217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3" name="pt453"/>
            <p:cNvSpPr/>
            <p:nvPr/>
          </p:nvSpPr>
          <p:spPr>
            <a:xfrm>
              <a:off x="7165876" y="57918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4" name="pt454"/>
            <p:cNvSpPr/>
            <p:nvPr/>
          </p:nvSpPr>
          <p:spPr>
            <a:xfrm>
              <a:off x="1876560" y="564925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5" name="pt455"/>
            <p:cNvSpPr/>
            <p:nvPr/>
          </p:nvSpPr>
          <p:spPr>
            <a:xfrm>
              <a:off x="3368281" y="52868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6" name="pt456"/>
            <p:cNvSpPr/>
            <p:nvPr/>
          </p:nvSpPr>
          <p:spPr>
            <a:xfrm>
              <a:off x="1767843" y="56195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7" name="pt457"/>
            <p:cNvSpPr/>
            <p:nvPr/>
          </p:nvSpPr>
          <p:spPr>
            <a:xfrm>
              <a:off x="5915005" y="55987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8" name="pt458"/>
            <p:cNvSpPr/>
            <p:nvPr/>
          </p:nvSpPr>
          <p:spPr>
            <a:xfrm>
              <a:off x="4373846" y="505753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9" name="pt459"/>
            <p:cNvSpPr/>
            <p:nvPr/>
          </p:nvSpPr>
          <p:spPr>
            <a:xfrm>
              <a:off x="7357231" y="55972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0" name="pt460"/>
            <p:cNvSpPr/>
            <p:nvPr/>
          </p:nvSpPr>
          <p:spPr>
            <a:xfrm>
              <a:off x="4589845" y="49678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1" name="pt461"/>
            <p:cNvSpPr/>
            <p:nvPr/>
          </p:nvSpPr>
          <p:spPr>
            <a:xfrm>
              <a:off x="7073248" y="52427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2" name="pt462"/>
            <p:cNvSpPr/>
            <p:nvPr/>
          </p:nvSpPr>
          <p:spPr>
            <a:xfrm>
              <a:off x="7354738" y="56707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3" name="pt463"/>
            <p:cNvSpPr/>
            <p:nvPr/>
          </p:nvSpPr>
          <p:spPr>
            <a:xfrm>
              <a:off x="4595456" y="568821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4" name="pt464"/>
            <p:cNvSpPr/>
            <p:nvPr/>
          </p:nvSpPr>
          <p:spPr>
            <a:xfrm>
              <a:off x="4782858" y="56148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5" name="pt465"/>
            <p:cNvSpPr/>
            <p:nvPr/>
          </p:nvSpPr>
          <p:spPr>
            <a:xfrm>
              <a:off x="5696318" y="48111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6" name="pt466"/>
            <p:cNvSpPr/>
            <p:nvPr/>
          </p:nvSpPr>
          <p:spPr>
            <a:xfrm>
              <a:off x="1622238" y="562255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7" name="pt467"/>
            <p:cNvSpPr/>
            <p:nvPr/>
          </p:nvSpPr>
          <p:spPr>
            <a:xfrm>
              <a:off x="7126027" y="56838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8" name="pt468"/>
            <p:cNvSpPr/>
            <p:nvPr/>
          </p:nvSpPr>
          <p:spPr>
            <a:xfrm>
              <a:off x="4683865" y="480467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9" name="pt469"/>
            <p:cNvSpPr/>
            <p:nvPr/>
          </p:nvSpPr>
          <p:spPr>
            <a:xfrm>
              <a:off x="7232926" y="583463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0" name="pt470"/>
            <p:cNvSpPr/>
            <p:nvPr/>
          </p:nvSpPr>
          <p:spPr>
            <a:xfrm>
              <a:off x="7019163" y="585126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1" name="pt471"/>
            <p:cNvSpPr/>
            <p:nvPr/>
          </p:nvSpPr>
          <p:spPr>
            <a:xfrm>
              <a:off x="4321787" y="57696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2" name="pt472"/>
            <p:cNvSpPr/>
            <p:nvPr/>
          </p:nvSpPr>
          <p:spPr>
            <a:xfrm>
              <a:off x="4739491" y="55130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3" name="pt473"/>
            <p:cNvSpPr/>
            <p:nvPr/>
          </p:nvSpPr>
          <p:spPr>
            <a:xfrm>
              <a:off x="7005964" y="57304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4" name="pt474"/>
            <p:cNvSpPr/>
            <p:nvPr/>
          </p:nvSpPr>
          <p:spPr>
            <a:xfrm>
              <a:off x="4611578" y="53211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5" name="pt475"/>
            <p:cNvSpPr/>
            <p:nvPr/>
          </p:nvSpPr>
          <p:spPr>
            <a:xfrm>
              <a:off x="1856882" y="53510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6" name="pt476"/>
            <p:cNvSpPr/>
            <p:nvPr/>
          </p:nvSpPr>
          <p:spPr>
            <a:xfrm>
              <a:off x="4765789" y="58053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7" name="pt477"/>
            <p:cNvSpPr/>
            <p:nvPr/>
          </p:nvSpPr>
          <p:spPr>
            <a:xfrm>
              <a:off x="7253509" y="55425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8" name="pt478"/>
            <p:cNvSpPr/>
            <p:nvPr/>
          </p:nvSpPr>
          <p:spPr>
            <a:xfrm>
              <a:off x="1656655" y="50173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9" name="pt479"/>
            <p:cNvSpPr/>
            <p:nvPr/>
          </p:nvSpPr>
          <p:spPr>
            <a:xfrm>
              <a:off x="1894346" y="55383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0" name="pt480"/>
            <p:cNvSpPr/>
            <p:nvPr/>
          </p:nvSpPr>
          <p:spPr>
            <a:xfrm>
              <a:off x="3313230" y="552924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1" name="pt481"/>
            <p:cNvSpPr/>
            <p:nvPr/>
          </p:nvSpPr>
          <p:spPr>
            <a:xfrm>
              <a:off x="7186092" y="567593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2" name="pt482"/>
            <p:cNvSpPr/>
            <p:nvPr/>
          </p:nvSpPr>
          <p:spPr>
            <a:xfrm>
              <a:off x="1947037" y="56365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3" name="pt483"/>
            <p:cNvSpPr/>
            <p:nvPr/>
          </p:nvSpPr>
          <p:spPr>
            <a:xfrm>
              <a:off x="7183024" y="566062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4" name="pt484"/>
            <p:cNvSpPr/>
            <p:nvPr/>
          </p:nvSpPr>
          <p:spPr>
            <a:xfrm>
              <a:off x="2072633" y="51617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5" name="pt485"/>
            <p:cNvSpPr/>
            <p:nvPr/>
          </p:nvSpPr>
          <p:spPr>
            <a:xfrm>
              <a:off x="4416421" y="54716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6" name="pt486"/>
            <p:cNvSpPr/>
            <p:nvPr/>
          </p:nvSpPr>
          <p:spPr>
            <a:xfrm>
              <a:off x="4491238" y="55344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7" name="pt487"/>
            <p:cNvSpPr/>
            <p:nvPr/>
          </p:nvSpPr>
          <p:spPr>
            <a:xfrm>
              <a:off x="4698821" y="56368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8" name="pt488"/>
            <p:cNvSpPr/>
            <p:nvPr/>
          </p:nvSpPr>
          <p:spPr>
            <a:xfrm>
              <a:off x="7392486" y="58126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9" name="pt489"/>
            <p:cNvSpPr/>
            <p:nvPr/>
          </p:nvSpPr>
          <p:spPr>
            <a:xfrm>
              <a:off x="7214754" y="53110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0" name="pt490"/>
            <p:cNvSpPr/>
            <p:nvPr/>
          </p:nvSpPr>
          <p:spPr>
            <a:xfrm>
              <a:off x="4448547" y="56597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1" name="pt491"/>
            <p:cNvSpPr/>
            <p:nvPr/>
          </p:nvSpPr>
          <p:spPr>
            <a:xfrm>
              <a:off x="4581325" y="57180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2" name="pt492"/>
            <p:cNvSpPr/>
            <p:nvPr/>
          </p:nvSpPr>
          <p:spPr>
            <a:xfrm>
              <a:off x="7105915" y="57795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3" name="pt493"/>
            <p:cNvSpPr/>
            <p:nvPr/>
          </p:nvSpPr>
          <p:spPr>
            <a:xfrm>
              <a:off x="4358470" y="56940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4" name="pt494"/>
            <p:cNvSpPr/>
            <p:nvPr/>
          </p:nvSpPr>
          <p:spPr>
            <a:xfrm>
              <a:off x="4545138" y="57099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5" name="pt495"/>
            <p:cNvSpPr/>
            <p:nvPr/>
          </p:nvSpPr>
          <p:spPr>
            <a:xfrm>
              <a:off x="4293692" y="56095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6" name="pt496"/>
            <p:cNvSpPr/>
            <p:nvPr/>
          </p:nvSpPr>
          <p:spPr>
            <a:xfrm>
              <a:off x="1695626" y="57334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7" name="pt497"/>
            <p:cNvSpPr/>
            <p:nvPr/>
          </p:nvSpPr>
          <p:spPr>
            <a:xfrm>
              <a:off x="5692771" y="54211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8" name="pt498"/>
            <p:cNvSpPr/>
            <p:nvPr/>
          </p:nvSpPr>
          <p:spPr>
            <a:xfrm>
              <a:off x="7100667" y="556437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9" name="pt499"/>
            <p:cNvSpPr/>
            <p:nvPr/>
          </p:nvSpPr>
          <p:spPr>
            <a:xfrm>
              <a:off x="4462030" y="55708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0" name="pt500"/>
            <p:cNvSpPr/>
            <p:nvPr/>
          </p:nvSpPr>
          <p:spPr>
            <a:xfrm>
              <a:off x="7388669" y="53412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1" name="pt501"/>
            <p:cNvSpPr/>
            <p:nvPr/>
          </p:nvSpPr>
          <p:spPr>
            <a:xfrm>
              <a:off x="7117893" y="545772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2" name="pt502"/>
            <p:cNvSpPr/>
            <p:nvPr/>
          </p:nvSpPr>
          <p:spPr>
            <a:xfrm>
              <a:off x="2124693" y="56942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3" name="pt503"/>
            <p:cNvSpPr/>
            <p:nvPr/>
          </p:nvSpPr>
          <p:spPr>
            <a:xfrm>
              <a:off x="4530433" y="50082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4" name="pt504"/>
            <p:cNvSpPr/>
            <p:nvPr/>
          </p:nvSpPr>
          <p:spPr>
            <a:xfrm>
              <a:off x="4734813" y="54033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5" name="pt505"/>
            <p:cNvSpPr/>
            <p:nvPr/>
          </p:nvSpPr>
          <p:spPr>
            <a:xfrm>
              <a:off x="4442946" y="55705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6" name="pt506"/>
            <p:cNvSpPr/>
            <p:nvPr/>
          </p:nvSpPr>
          <p:spPr>
            <a:xfrm>
              <a:off x="4452419" y="57382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7" name="pt507"/>
            <p:cNvSpPr/>
            <p:nvPr/>
          </p:nvSpPr>
          <p:spPr>
            <a:xfrm>
              <a:off x="1705672" y="551905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8" name="pt508"/>
            <p:cNvSpPr/>
            <p:nvPr/>
          </p:nvSpPr>
          <p:spPr>
            <a:xfrm>
              <a:off x="4606090" y="537562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9" name="pt509"/>
            <p:cNvSpPr/>
            <p:nvPr/>
          </p:nvSpPr>
          <p:spPr>
            <a:xfrm>
              <a:off x="4371696" y="559156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0" name="pt510"/>
            <p:cNvSpPr/>
            <p:nvPr/>
          </p:nvSpPr>
          <p:spPr>
            <a:xfrm>
              <a:off x="4560589" y="57001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1" name="pt511"/>
            <p:cNvSpPr/>
            <p:nvPr/>
          </p:nvSpPr>
          <p:spPr>
            <a:xfrm>
              <a:off x="5705641" y="42773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2" name="pt512"/>
            <p:cNvSpPr/>
            <p:nvPr/>
          </p:nvSpPr>
          <p:spPr>
            <a:xfrm>
              <a:off x="6983887" y="57499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3" name="pt513"/>
            <p:cNvSpPr/>
            <p:nvPr/>
          </p:nvSpPr>
          <p:spPr>
            <a:xfrm>
              <a:off x="1795315" y="532252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4" name="pt514"/>
            <p:cNvSpPr/>
            <p:nvPr/>
          </p:nvSpPr>
          <p:spPr>
            <a:xfrm>
              <a:off x="1939342" y="56960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5" name="pt515"/>
            <p:cNvSpPr/>
            <p:nvPr/>
          </p:nvSpPr>
          <p:spPr>
            <a:xfrm>
              <a:off x="4640846" y="43330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6" name="pt516"/>
            <p:cNvSpPr/>
            <p:nvPr/>
          </p:nvSpPr>
          <p:spPr>
            <a:xfrm>
              <a:off x="4383098" y="555335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7" name="pt517"/>
            <p:cNvSpPr/>
            <p:nvPr/>
          </p:nvSpPr>
          <p:spPr>
            <a:xfrm>
              <a:off x="7148995" y="54650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8" name="pt518"/>
            <p:cNvSpPr/>
            <p:nvPr/>
          </p:nvSpPr>
          <p:spPr>
            <a:xfrm>
              <a:off x="4351003" y="57759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9" name="pt519"/>
            <p:cNvSpPr/>
            <p:nvPr/>
          </p:nvSpPr>
          <p:spPr>
            <a:xfrm>
              <a:off x="7038857" y="565812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0" name="pt520"/>
            <p:cNvSpPr/>
            <p:nvPr/>
          </p:nvSpPr>
          <p:spPr>
            <a:xfrm>
              <a:off x="7335278" y="57639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1" name="pt521"/>
            <p:cNvSpPr/>
            <p:nvPr/>
          </p:nvSpPr>
          <p:spPr>
            <a:xfrm>
              <a:off x="7184352" y="55318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2" name="pt522"/>
            <p:cNvSpPr/>
            <p:nvPr/>
          </p:nvSpPr>
          <p:spPr>
            <a:xfrm>
              <a:off x="4401469" y="56823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3" name="pt523"/>
            <p:cNvSpPr/>
            <p:nvPr/>
          </p:nvSpPr>
          <p:spPr>
            <a:xfrm>
              <a:off x="4697114" y="56370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4" name="pt524"/>
            <p:cNvSpPr/>
            <p:nvPr/>
          </p:nvSpPr>
          <p:spPr>
            <a:xfrm>
              <a:off x="7163703" y="55113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5" name="pt525"/>
            <p:cNvSpPr/>
            <p:nvPr/>
          </p:nvSpPr>
          <p:spPr>
            <a:xfrm>
              <a:off x="4364551" y="566198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6" name="pt526"/>
            <p:cNvSpPr/>
            <p:nvPr/>
          </p:nvSpPr>
          <p:spPr>
            <a:xfrm>
              <a:off x="7016317" y="55272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7" name="pt527"/>
            <p:cNvSpPr/>
            <p:nvPr/>
          </p:nvSpPr>
          <p:spPr>
            <a:xfrm>
              <a:off x="7442896" y="55049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8" name="pt528"/>
            <p:cNvSpPr/>
            <p:nvPr/>
          </p:nvSpPr>
          <p:spPr>
            <a:xfrm>
              <a:off x="7205947" y="559144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9" name="pt529"/>
            <p:cNvSpPr/>
            <p:nvPr/>
          </p:nvSpPr>
          <p:spPr>
            <a:xfrm>
              <a:off x="3224555" y="53159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0" name="pt530"/>
            <p:cNvSpPr/>
            <p:nvPr/>
          </p:nvSpPr>
          <p:spPr>
            <a:xfrm>
              <a:off x="1985631" y="56114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1" name="pt531"/>
            <p:cNvSpPr/>
            <p:nvPr/>
          </p:nvSpPr>
          <p:spPr>
            <a:xfrm>
              <a:off x="4692697" y="57252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2" name="pt532"/>
            <p:cNvSpPr/>
            <p:nvPr/>
          </p:nvSpPr>
          <p:spPr>
            <a:xfrm>
              <a:off x="4641881" y="573870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3" name="pt533"/>
            <p:cNvSpPr/>
            <p:nvPr/>
          </p:nvSpPr>
          <p:spPr>
            <a:xfrm>
              <a:off x="3414021" y="553708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4" name="pt534"/>
            <p:cNvSpPr/>
            <p:nvPr/>
          </p:nvSpPr>
          <p:spPr>
            <a:xfrm>
              <a:off x="4349251" y="537647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5" name="pt535"/>
            <p:cNvSpPr/>
            <p:nvPr/>
          </p:nvSpPr>
          <p:spPr>
            <a:xfrm>
              <a:off x="4415140" y="54957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6" name="pt536"/>
            <p:cNvSpPr/>
            <p:nvPr/>
          </p:nvSpPr>
          <p:spPr>
            <a:xfrm>
              <a:off x="7404229" y="54238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7" name="pt537"/>
            <p:cNvSpPr/>
            <p:nvPr/>
          </p:nvSpPr>
          <p:spPr>
            <a:xfrm>
              <a:off x="1807868" y="52069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8" name="pt538"/>
            <p:cNvSpPr/>
            <p:nvPr/>
          </p:nvSpPr>
          <p:spPr>
            <a:xfrm>
              <a:off x="7423588" y="56364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9" name="pt539"/>
            <p:cNvSpPr/>
            <p:nvPr/>
          </p:nvSpPr>
          <p:spPr>
            <a:xfrm>
              <a:off x="4447990" y="57898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0" name="pt540"/>
            <p:cNvSpPr/>
            <p:nvPr/>
          </p:nvSpPr>
          <p:spPr>
            <a:xfrm>
              <a:off x="5944119" y="54816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1" name="pt541"/>
            <p:cNvSpPr/>
            <p:nvPr/>
          </p:nvSpPr>
          <p:spPr>
            <a:xfrm>
              <a:off x="4551094" y="535118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2" name="pt542"/>
            <p:cNvSpPr/>
            <p:nvPr/>
          </p:nvSpPr>
          <p:spPr>
            <a:xfrm>
              <a:off x="1918637" y="542810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3" name="pt543"/>
            <p:cNvSpPr/>
            <p:nvPr/>
          </p:nvSpPr>
          <p:spPr>
            <a:xfrm>
              <a:off x="4539134" y="548032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4" name="pt544"/>
            <p:cNvSpPr/>
            <p:nvPr/>
          </p:nvSpPr>
          <p:spPr>
            <a:xfrm>
              <a:off x="7210469" y="57156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5" name="pt545"/>
            <p:cNvSpPr/>
            <p:nvPr/>
          </p:nvSpPr>
          <p:spPr>
            <a:xfrm>
              <a:off x="5804896" y="46623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6" name="pt546"/>
            <p:cNvSpPr/>
            <p:nvPr/>
          </p:nvSpPr>
          <p:spPr>
            <a:xfrm>
              <a:off x="1939370" y="56267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7" name="pt547"/>
            <p:cNvSpPr/>
            <p:nvPr/>
          </p:nvSpPr>
          <p:spPr>
            <a:xfrm>
              <a:off x="4414044" y="550433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8" name="pt548"/>
            <p:cNvSpPr/>
            <p:nvPr/>
          </p:nvSpPr>
          <p:spPr>
            <a:xfrm>
              <a:off x="7271983" y="57025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9" name="pt549"/>
            <p:cNvSpPr/>
            <p:nvPr/>
          </p:nvSpPr>
          <p:spPr>
            <a:xfrm>
              <a:off x="7282259" y="55757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0" name="pt550"/>
            <p:cNvSpPr/>
            <p:nvPr/>
          </p:nvSpPr>
          <p:spPr>
            <a:xfrm>
              <a:off x="3241480" y="492051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1" name="pt551"/>
            <p:cNvSpPr/>
            <p:nvPr/>
          </p:nvSpPr>
          <p:spPr>
            <a:xfrm>
              <a:off x="1783608" y="52480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2" name="pt552"/>
            <p:cNvSpPr/>
            <p:nvPr/>
          </p:nvSpPr>
          <p:spPr>
            <a:xfrm>
              <a:off x="2014629" y="53407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3" name="pt553"/>
            <p:cNvSpPr/>
            <p:nvPr/>
          </p:nvSpPr>
          <p:spPr>
            <a:xfrm>
              <a:off x="2069660" y="54918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4" name="pt554"/>
            <p:cNvSpPr/>
            <p:nvPr/>
          </p:nvSpPr>
          <p:spPr>
            <a:xfrm>
              <a:off x="4469967" y="53497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5" name="pt555"/>
            <p:cNvSpPr/>
            <p:nvPr/>
          </p:nvSpPr>
          <p:spPr>
            <a:xfrm>
              <a:off x="4508572" y="55158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6" name="pt556"/>
            <p:cNvSpPr/>
            <p:nvPr/>
          </p:nvSpPr>
          <p:spPr>
            <a:xfrm>
              <a:off x="2082175" y="49134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7" name="pt557"/>
            <p:cNvSpPr/>
            <p:nvPr/>
          </p:nvSpPr>
          <p:spPr>
            <a:xfrm>
              <a:off x="4491374" y="50909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8" name="pt558"/>
            <p:cNvSpPr/>
            <p:nvPr/>
          </p:nvSpPr>
          <p:spPr>
            <a:xfrm>
              <a:off x="4531785" y="56621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9" name="pt559"/>
            <p:cNvSpPr/>
            <p:nvPr/>
          </p:nvSpPr>
          <p:spPr>
            <a:xfrm>
              <a:off x="3214564" y="52933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0" name="pt560"/>
            <p:cNvSpPr/>
            <p:nvPr/>
          </p:nvSpPr>
          <p:spPr>
            <a:xfrm>
              <a:off x="4295336" y="56812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1" name="pt561"/>
            <p:cNvSpPr/>
            <p:nvPr/>
          </p:nvSpPr>
          <p:spPr>
            <a:xfrm>
              <a:off x="7138515" y="55816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2" name="pt562"/>
            <p:cNvSpPr/>
            <p:nvPr/>
          </p:nvSpPr>
          <p:spPr>
            <a:xfrm>
              <a:off x="7173021" y="50117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3" name="pt563"/>
            <p:cNvSpPr/>
            <p:nvPr/>
          </p:nvSpPr>
          <p:spPr>
            <a:xfrm>
              <a:off x="7224327" y="56371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4" name="pt564"/>
            <p:cNvSpPr/>
            <p:nvPr/>
          </p:nvSpPr>
          <p:spPr>
            <a:xfrm>
              <a:off x="5958546" y="53142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5" name="pt565"/>
            <p:cNvSpPr/>
            <p:nvPr/>
          </p:nvSpPr>
          <p:spPr>
            <a:xfrm>
              <a:off x="4636530" y="54681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6" name="pt566"/>
            <p:cNvSpPr/>
            <p:nvPr/>
          </p:nvSpPr>
          <p:spPr>
            <a:xfrm>
              <a:off x="7401493" y="57093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7" name="pt567"/>
            <p:cNvSpPr/>
            <p:nvPr/>
          </p:nvSpPr>
          <p:spPr>
            <a:xfrm>
              <a:off x="7282249" y="573321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8" name="pt568"/>
            <p:cNvSpPr/>
            <p:nvPr/>
          </p:nvSpPr>
          <p:spPr>
            <a:xfrm>
              <a:off x="7206849" y="528011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9" name="pt569"/>
            <p:cNvSpPr/>
            <p:nvPr/>
          </p:nvSpPr>
          <p:spPr>
            <a:xfrm>
              <a:off x="4439445" y="57484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0" name="pt570"/>
            <p:cNvSpPr/>
            <p:nvPr/>
          </p:nvSpPr>
          <p:spPr>
            <a:xfrm>
              <a:off x="4288231" y="55319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1" name="pt571"/>
            <p:cNvSpPr/>
            <p:nvPr/>
          </p:nvSpPr>
          <p:spPr>
            <a:xfrm>
              <a:off x="1689023" y="54062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2" name="pt572"/>
            <p:cNvSpPr/>
            <p:nvPr/>
          </p:nvSpPr>
          <p:spPr>
            <a:xfrm>
              <a:off x="4540787" y="37927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3" name="pt573"/>
            <p:cNvSpPr/>
            <p:nvPr/>
          </p:nvSpPr>
          <p:spPr>
            <a:xfrm>
              <a:off x="4545563" y="55803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4" name="pt574"/>
            <p:cNvSpPr/>
            <p:nvPr/>
          </p:nvSpPr>
          <p:spPr>
            <a:xfrm>
              <a:off x="4335498" y="56625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5" name="pt575"/>
            <p:cNvSpPr/>
            <p:nvPr/>
          </p:nvSpPr>
          <p:spPr>
            <a:xfrm>
              <a:off x="7064644" y="55730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6" name="pt576"/>
            <p:cNvSpPr/>
            <p:nvPr/>
          </p:nvSpPr>
          <p:spPr>
            <a:xfrm>
              <a:off x="4361661" y="562352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7" name="pt577"/>
            <p:cNvSpPr/>
            <p:nvPr/>
          </p:nvSpPr>
          <p:spPr>
            <a:xfrm>
              <a:off x="4422652" y="553072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8" name="pt578"/>
            <p:cNvSpPr/>
            <p:nvPr/>
          </p:nvSpPr>
          <p:spPr>
            <a:xfrm>
              <a:off x="1700964" y="535060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9" name="pt579"/>
            <p:cNvSpPr/>
            <p:nvPr/>
          </p:nvSpPr>
          <p:spPr>
            <a:xfrm>
              <a:off x="4502023" y="521601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0" name="pt580"/>
            <p:cNvSpPr/>
            <p:nvPr/>
          </p:nvSpPr>
          <p:spPr>
            <a:xfrm>
              <a:off x="3059745" y="51199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1" name="pt581"/>
            <p:cNvSpPr/>
            <p:nvPr/>
          </p:nvSpPr>
          <p:spPr>
            <a:xfrm>
              <a:off x="5642906" y="51656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2" name="pt582"/>
            <p:cNvSpPr/>
            <p:nvPr/>
          </p:nvSpPr>
          <p:spPr>
            <a:xfrm>
              <a:off x="2083043" y="56066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3" name="pt583"/>
            <p:cNvSpPr/>
            <p:nvPr/>
          </p:nvSpPr>
          <p:spPr>
            <a:xfrm>
              <a:off x="4388030" y="54126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4" name="pt584"/>
            <p:cNvSpPr/>
            <p:nvPr/>
          </p:nvSpPr>
          <p:spPr>
            <a:xfrm>
              <a:off x="7036351" y="56125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5" name="pt585"/>
            <p:cNvSpPr/>
            <p:nvPr/>
          </p:nvSpPr>
          <p:spPr>
            <a:xfrm>
              <a:off x="4442378" y="56456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6" name="pt586"/>
            <p:cNvSpPr/>
            <p:nvPr/>
          </p:nvSpPr>
          <p:spPr>
            <a:xfrm>
              <a:off x="4449680" y="57543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7" name="pt587"/>
            <p:cNvSpPr/>
            <p:nvPr/>
          </p:nvSpPr>
          <p:spPr>
            <a:xfrm>
              <a:off x="7337031" y="58119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8" name="pt588"/>
            <p:cNvSpPr/>
            <p:nvPr/>
          </p:nvSpPr>
          <p:spPr>
            <a:xfrm>
              <a:off x="1924209" y="56206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9" name="pt589"/>
            <p:cNvSpPr/>
            <p:nvPr/>
          </p:nvSpPr>
          <p:spPr>
            <a:xfrm>
              <a:off x="4360393" y="543271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0" name="pt590"/>
            <p:cNvSpPr/>
            <p:nvPr/>
          </p:nvSpPr>
          <p:spPr>
            <a:xfrm>
              <a:off x="2051780" y="56429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1" name="pt591"/>
            <p:cNvSpPr/>
            <p:nvPr/>
          </p:nvSpPr>
          <p:spPr>
            <a:xfrm>
              <a:off x="4763773" y="56197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2" name="pt592"/>
            <p:cNvSpPr/>
            <p:nvPr/>
          </p:nvSpPr>
          <p:spPr>
            <a:xfrm>
              <a:off x="1754022" y="53945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3" name="pt593"/>
            <p:cNvSpPr/>
            <p:nvPr/>
          </p:nvSpPr>
          <p:spPr>
            <a:xfrm>
              <a:off x="6000412" y="573642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4" name="pt594"/>
            <p:cNvSpPr/>
            <p:nvPr/>
          </p:nvSpPr>
          <p:spPr>
            <a:xfrm>
              <a:off x="4382807" y="56240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5" name="pt595"/>
            <p:cNvSpPr/>
            <p:nvPr/>
          </p:nvSpPr>
          <p:spPr>
            <a:xfrm>
              <a:off x="8696061" y="551146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6" name="pt596"/>
            <p:cNvSpPr/>
            <p:nvPr/>
          </p:nvSpPr>
          <p:spPr>
            <a:xfrm>
              <a:off x="4434660" y="57607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7" name="pt597"/>
            <p:cNvSpPr/>
            <p:nvPr/>
          </p:nvSpPr>
          <p:spPr>
            <a:xfrm>
              <a:off x="4681298" y="55904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8" name="pt598"/>
            <p:cNvSpPr/>
            <p:nvPr/>
          </p:nvSpPr>
          <p:spPr>
            <a:xfrm>
              <a:off x="6992723" y="555860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9" name="pt599"/>
            <p:cNvSpPr/>
            <p:nvPr/>
          </p:nvSpPr>
          <p:spPr>
            <a:xfrm>
              <a:off x="4722728" y="54506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0" name="pt600"/>
            <p:cNvSpPr/>
            <p:nvPr/>
          </p:nvSpPr>
          <p:spPr>
            <a:xfrm>
              <a:off x="7364632" y="54886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1" name="pt601"/>
            <p:cNvSpPr/>
            <p:nvPr/>
          </p:nvSpPr>
          <p:spPr>
            <a:xfrm>
              <a:off x="7381974" y="56497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2" name="pt602"/>
            <p:cNvSpPr/>
            <p:nvPr/>
          </p:nvSpPr>
          <p:spPr>
            <a:xfrm>
              <a:off x="1627716" y="47999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3" name="pt603"/>
            <p:cNvSpPr/>
            <p:nvPr/>
          </p:nvSpPr>
          <p:spPr>
            <a:xfrm>
              <a:off x="6948805" y="538466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4" name="pt604"/>
            <p:cNvSpPr/>
            <p:nvPr/>
          </p:nvSpPr>
          <p:spPr>
            <a:xfrm>
              <a:off x="7087325" y="45266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5" name="pt605"/>
            <p:cNvSpPr/>
            <p:nvPr/>
          </p:nvSpPr>
          <p:spPr>
            <a:xfrm>
              <a:off x="4447759" y="56492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6" name="pt606"/>
            <p:cNvSpPr/>
            <p:nvPr/>
          </p:nvSpPr>
          <p:spPr>
            <a:xfrm>
              <a:off x="2986854" y="52002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7" name="pt607"/>
            <p:cNvSpPr/>
            <p:nvPr/>
          </p:nvSpPr>
          <p:spPr>
            <a:xfrm>
              <a:off x="7304569" y="55212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8" name="pt608"/>
            <p:cNvSpPr/>
            <p:nvPr/>
          </p:nvSpPr>
          <p:spPr>
            <a:xfrm>
              <a:off x="1633359" y="56271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9" name="pt609"/>
            <p:cNvSpPr/>
            <p:nvPr/>
          </p:nvSpPr>
          <p:spPr>
            <a:xfrm>
              <a:off x="4711797" y="53385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0" name="pt610"/>
            <p:cNvSpPr/>
            <p:nvPr/>
          </p:nvSpPr>
          <p:spPr>
            <a:xfrm>
              <a:off x="4545832" y="560047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1" name="pt611"/>
            <p:cNvSpPr/>
            <p:nvPr/>
          </p:nvSpPr>
          <p:spPr>
            <a:xfrm>
              <a:off x="4681351" y="51566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2" name="pt612"/>
            <p:cNvSpPr/>
            <p:nvPr/>
          </p:nvSpPr>
          <p:spPr>
            <a:xfrm>
              <a:off x="7426628" y="58084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3" name="pt613"/>
            <p:cNvSpPr/>
            <p:nvPr/>
          </p:nvSpPr>
          <p:spPr>
            <a:xfrm>
              <a:off x="4562040" y="57385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4" name="pt614"/>
            <p:cNvSpPr/>
            <p:nvPr/>
          </p:nvSpPr>
          <p:spPr>
            <a:xfrm>
              <a:off x="2123749" y="529701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5" name="pt615"/>
            <p:cNvSpPr/>
            <p:nvPr/>
          </p:nvSpPr>
          <p:spPr>
            <a:xfrm>
              <a:off x="4442586" y="551161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6" name="pt616"/>
            <p:cNvSpPr/>
            <p:nvPr/>
          </p:nvSpPr>
          <p:spPr>
            <a:xfrm>
              <a:off x="8408091" y="56099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7" name="pt617"/>
            <p:cNvSpPr/>
            <p:nvPr/>
          </p:nvSpPr>
          <p:spPr>
            <a:xfrm>
              <a:off x="7442754" y="56933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8" name="pt618"/>
            <p:cNvSpPr/>
            <p:nvPr/>
          </p:nvSpPr>
          <p:spPr>
            <a:xfrm>
              <a:off x="4403286" y="55373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9" name="pt619"/>
            <p:cNvSpPr/>
            <p:nvPr/>
          </p:nvSpPr>
          <p:spPr>
            <a:xfrm>
              <a:off x="6026054" y="54076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0" name="pt620"/>
            <p:cNvSpPr/>
            <p:nvPr/>
          </p:nvSpPr>
          <p:spPr>
            <a:xfrm>
              <a:off x="4431048" y="53161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1" name="pt621"/>
            <p:cNvSpPr/>
            <p:nvPr/>
          </p:nvSpPr>
          <p:spPr>
            <a:xfrm>
              <a:off x="4644231" y="56685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2" name="pt622"/>
            <p:cNvSpPr/>
            <p:nvPr/>
          </p:nvSpPr>
          <p:spPr>
            <a:xfrm>
              <a:off x="2024076" y="552022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3" name="pt623"/>
            <p:cNvSpPr/>
            <p:nvPr/>
          </p:nvSpPr>
          <p:spPr>
            <a:xfrm>
              <a:off x="4419645" y="57497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4" name="pt624"/>
            <p:cNvSpPr/>
            <p:nvPr/>
          </p:nvSpPr>
          <p:spPr>
            <a:xfrm>
              <a:off x="1622753" y="526165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5" name="pt625"/>
            <p:cNvSpPr/>
            <p:nvPr/>
          </p:nvSpPr>
          <p:spPr>
            <a:xfrm>
              <a:off x="4498409" y="42819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6" name="pt626"/>
            <p:cNvSpPr/>
            <p:nvPr/>
          </p:nvSpPr>
          <p:spPr>
            <a:xfrm>
              <a:off x="4591692" y="53214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7" name="pt627"/>
            <p:cNvSpPr/>
            <p:nvPr/>
          </p:nvSpPr>
          <p:spPr>
            <a:xfrm>
              <a:off x="4509062" y="56969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8" name="pt628"/>
            <p:cNvSpPr/>
            <p:nvPr/>
          </p:nvSpPr>
          <p:spPr>
            <a:xfrm>
              <a:off x="3129003" y="56622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9" name="pt629"/>
            <p:cNvSpPr/>
            <p:nvPr/>
          </p:nvSpPr>
          <p:spPr>
            <a:xfrm>
              <a:off x="1894260" y="478843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0" name="pt630"/>
            <p:cNvSpPr/>
            <p:nvPr/>
          </p:nvSpPr>
          <p:spPr>
            <a:xfrm>
              <a:off x="4395610" y="545808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1" name="pt631"/>
            <p:cNvSpPr/>
            <p:nvPr/>
          </p:nvSpPr>
          <p:spPr>
            <a:xfrm>
              <a:off x="7082315" y="57362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2" name="pt632"/>
            <p:cNvSpPr/>
            <p:nvPr/>
          </p:nvSpPr>
          <p:spPr>
            <a:xfrm>
              <a:off x="4286233" y="56688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3" name="pt633"/>
            <p:cNvSpPr/>
            <p:nvPr/>
          </p:nvSpPr>
          <p:spPr>
            <a:xfrm>
              <a:off x="5881993" y="547276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4" name="pt634"/>
            <p:cNvSpPr/>
            <p:nvPr/>
          </p:nvSpPr>
          <p:spPr>
            <a:xfrm>
              <a:off x="7150820" y="57758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5" name="pt635"/>
            <p:cNvSpPr/>
            <p:nvPr/>
          </p:nvSpPr>
          <p:spPr>
            <a:xfrm>
              <a:off x="6118990" y="57129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6" name="pt636"/>
            <p:cNvSpPr/>
            <p:nvPr/>
          </p:nvSpPr>
          <p:spPr>
            <a:xfrm>
              <a:off x="6954985" y="57122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7" name="pt637"/>
            <p:cNvSpPr/>
            <p:nvPr/>
          </p:nvSpPr>
          <p:spPr>
            <a:xfrm>
              <a:off x="1958949" y="55694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8" name="pt638"/>
            <p:cNvSpPr/>
            <p:nvPr/>
          </p:nvSpPr>
          <p:spPr>
            <a:xfrm>
              <a:off x="5863693" y="531205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9" name="pt639"/>
            <p:cNvSpPr/>
            <p:nvPr/>
          </p:nvSpPr>
          <p:spPr>
            <a:xfrm>
              <a:off x="5603999" y="55896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0" name="pt640"/>
            <p:cNvSpPr/>
            <p:nvPr/>
          </p:nvSpPr>
          <p:spPr>
            <a:xfrm>
              <a:off x="1718422" y="56910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1" name="pt641"/>
            <p:cNvSpPr/>
            <p:nvPr/>
          </p:nvSpPr>
          <p:spPr>
            <a:xfrm>
              <a:off x="4611033" y="55335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2" name="pt642"/>
            <p:cNvSpPr/>
            <p:nvPr/>
          </p:nvSpPr>
          <p:spPr>
            <a:xfrm>
              <a:off x="7203912" y="55697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3" name="pt643"/>
            <p:cNvSpPr/>
            <p:nvPr/>
          </p:nvSpPr>
          <p:spPr>
            <a:xfrm>
              <a:off x="4747694" y="55652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4" name="pt644"/>
            <p:cNvSpPr/>
            <p:nvPr/>
          </p:nvSpPr>
          <p:spPr>
            <a:xfrm>
              <a:off x="1979706" y="37788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5" name="pt645"/>
            <p:cNvSpPr/>
            <p:nvPr/>
          </p:nvSpPr>
          <p:spPr>
            <a:xfrm>
              <a:off x="4547073" y="565070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6" name="pt646"/>
            <p:cNvSpPr/>
            <p:nvPr/>
          </p:nvSpPr>
          <p:spPr>
            <a:xfrm>
              <a:off x="8418936" y="566797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7" name="pt647"/>
            <p:cNvSpPr/>
            <p:nvPr/>
          </p:nvSpPr>
          <p:spPr>
            <a:xfrm>
              <a:off x="1830950" y="52682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8" name="pt648"/>
            <p:cNvSpPr/>
            <p:nvPr/>
          </p:nvSpPr>
          <p:spPr>
            <a:xfrm>
              <a:off x="4355710" y="56266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9" name="pt649"/>
            <p:cNvSpPr/>
            <p:nvPr/>
          </p:nvSpPr>
          <p:spPr>
            <a:xfrm>
              <a:off x="7130300" y="58190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0" name="pt650"/>
            <p:cNvSpPr/>
            <p:nvPr/>
          </p:nvSpPr>
          <p:spPr>
            <a:xfrm>
              <a:off x="1763511" y="55213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1" name="pt651"/>
            <p:cNvSpPr/>
            <p:nvPr/>
          </p:nvSpPr>
          <p:spPr>
            <a:xfrm>
              <a:off x="6103325" y="52107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2" name="pt652"/>
            <p:cNvSpPr/>
            <p:nvPr/>
          </p:nvSpPr>
          <p:spPr>
            <a:xfrm>
              <a:off x="5735417" y="54760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3" name="pt653"/>
            <p:cNvSpPr/>
            <p:nvPr/>
          </p:nvSpPr>
          <p:spPr>
            <a:xfrm>
              <a:off x="4664906" y="57107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4" name="pt654"/>
            <p:cNvSpPr/>
            <p:nvPr/>
          </p:nvSpPr>
          <p:spPr>
            <a:xfrm>
              <a:off x="5637431" y="52538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5" name="pt655"/>
            <p:cNvSpPr/>
            <p:nvPr/>
          </p:nvSpPr>
          <p:spPr>
            <a:xfrm>
              <a:off x="5798351" y="520922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6" name="pt656"/>
            <p:cNvSpPr/>
            <p:nvPr/>
          </p:nvSpPr>
          <p:spPr>
            <a:xfrm>
              <a:off x="4389801" y="57884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7" name="pt657"/>
            <p:cNvSpPr/>
            <p:nvPr/>
          </p:nvSpPr>
          <p:spPr>
            <a:xfrm>
              <a:off x="2086612" y="56903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8" name="pt658"/>
            <p:cNvSpPr/>
            <p:nvPr/>
          </p:nvSpPr>
          <p:spPr>
            <a:xfrm>
              <a:off x="7153399" y="55439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9" name="pt659"/>
            <p:cNvSpPr/>
            <p:nvPr/>
          </p:nvSpPr>
          <p:spPr>
            <a:xfrm>
              <a:off x="1790416" y="51392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0" name="pt660"/>
            <p:cNvSpPr/>
            <p:nvPr/>
          </p:nvSpPr>
          <p:spPr>
            <a:xfrm>
              <a:off x="7147713" y="55376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1" name="pt661"/>
            <p:cNvSpPr/>
            <p:nvPr/>
          </p:nvSpPr>
          <p:spPr>
            <a:xfrm>
              <a:off x="1703014" y="57151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2" name="pt662"/>
            <p:cNvSpPr/>
            <p:nvPr/>
          </p:nvSpPr>
          <p:spPr>
            <a:xfrm>
              <a:off x="3281143" y="56963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3" name="pt663"/>
            <p:cNvSpPr/>
            <p:nvPr/>
          </p:nvSpPr>
          <p:spPr>
            <a:xfrm>
              <a:off x="2028437" y="55257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4" name="pt664"/>
            <p:cNvSpPr/>
            <p:nvPr/>
          </p:nvSpPr>
          <p:spPr>
            <a:xfrm>
              <a:off x="4753067" y="54791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5" name="pt665"/>
            <p:cNvSpPr/>
            <p:nvPr/>
          </p:nvSpPr>
          <p:spPr>
            <a:xfrm>
              <a:off x="7252580" y="56991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6" name="pt666"/>
            <p:cNvSpPr/>
            <p:nvPr/>
          </p:nvSpPr>
          <p:spPr>
            <a:xfrm>
              <a:off x="4609141" y="56827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7" name="pt667"/>
            <p:cNvSpPr/>
            <p:nvPr/>
          </p:nvSpPr>
          <p:spPr>
            <a:xfrm>
              <a:off x="4625799" y="53981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8" name="pt668"/>
            <p:cNvSpPr/>
            <p:nvPr/>
          </p:nvSpPr>
          <p:spPr>
            <a:xfrm>
              <a:off x="2113696" y="495774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9" name="pt669"/>
            <p:cNvSpPr/>
            <p:nvPr/>
          </p:nvSpPr>
          <p:spPr>
            <a:xfrm>
              <a:off x="7455423" y="55293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0" name="pt670"/>
            <p:cNvSpPr/>
            <p:nvPr/>
          </p:nvSpPr>
          <p:spPr>
            <a:xfrm>
              <a:off x="7065909" y="56012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1" name="pt671"/>
            <p:cNvSpPr/>
            <p:nvPr/>
          </p:nvSpPr>
          <p:spPr>
            <a:xfrm>
              <a:off x="1774388" y="57213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2" name="pt672"/>
            <p:cNvSpPr/>
            <p:nvPr/>
          </p:nvSpPr>
          <p:spPr>
            <a:xfrm>
              <a:off x="4758269" y="568099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3" name="pt673"/>
            <p:cNvSpPr/>
            <p:nvPr/>
          </p:nvSpPr>
          <p:spPr>
            <a:xfrm>
              <a:off x="7126848" y="57017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4" name="pt674"/>
            <p:cNvSpPr/>
            <p:nvPr/>
          </p:nvSpPr>
          <p:spPr>
            <a:xfrm>
              <a:off x="4658438" y="56317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5" name="pt675"/>
            <p:cNvSpPr/>
            <p:nvPr/>
          </p:nvSpPr>
          <p:spPr>
            <a:xfrm>
              <a:off x="2065903" y="56645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6" name="pt676"/>
            <p:cNvSpPr/>
            <p:nvPr/>
          </p:nvSpPr>
          <p:spPr>
            <a:xfrm>
              <a:off x="6990617" y="553037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7" name="pt677"/>
            <p:cNvSpPr/>
            <p:nvPr/>
          </p:nvSpPr>
          <p:spPr>
            <a:xfrm>
              <a:off x="3395502" y="541374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8" name="pt678"/>
            <p:cNvSpPr/>
            <p:nvPr/>
          </p:nvSpPr>
          <p:spPr>
            <a:xfrm>
              <a:off x="1968355" y="567534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9" name="pt679"/>
            <p:cNvSpPr/>
            <p:nvPr/>
          </p:nvSpPr>
          <p:spPr>
            <a:xfrm>
              <a:off x="6933598" y="55318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0" name="pt680"/>
            <p:cNvSpPr/>
            <p:nvPr/>
          </p:nvSpPr>
          <p:spPr>
            <a:xfrm>
              <a:off x="6985960" y="57545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1" name="pt681"/>
            <p:cNvSpPr/>
            <p:nvPr/>
          </p:nvSpPr>
          <p:spPr>
            <a:xfrm>
              <a:off x="4501099" y="530964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2" name="pt682"/>
            <p:cNvSpPr/>
            <p:nvPr/>
          </p:nvSpPr>
          <p:spPr>
            <a:xfrm>
              <a:off x="6041186" y="45218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3" name="pt683"/>
            <p:cNvSpPr/>
            <p:nvPr/>
          </p:nvSpPr>
          <p:spPr>
            <a:xfrm>
              <a:off x="7106654" y="581535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4" name="pt684"/>
            <p:cNvSpPr/>
            <p:nvPr/>
          </p:nvSpPr>
          <p:spPr>
            <a:xfrm>
              <a:off x="1776428" y="56915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5" name="pt685"/>
            <p:cNvSpPr/>
            <p:nvPr/>
          </p:nvSpPr>
          <p:spPr>
            <a:xfrm>
              <a:off x="2101364" y="56631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6" name="pt686"/>
            <p:cNvSpPr/>
            <p:nvPr/>
          </p:nvSpPr>
          <p:spPr>
            <a:xfrm>
              <a:off x="1835879" y="57414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7" name="pt687"/>
            <p:cNvSpPr/>
            <p:nvPr/>
          </p:nvSpPr>
          <p:spPr>
            <a:xfrm>
              <a:off x="8557191" y="51782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8" name="pt688"/>
            <p:cNvSpPr/>
            <p:nvPr/>
          </p:nvSpPr>
          <p:spPr>
            <a:xfrm>
              <a:off x="4406197" y="573297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9" name="pt689"/>
            <p:cNvSpPr/>
            <p:nvPr/>
          </p:nvSpPr>
          <p:spPr>
            <a:xfrm>
              <a:off x="1691266" y="557725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0" name="pt690"/>
            <p:cNvSpPr/>
            <p:nvPr/>
          </p:nvSpPr>
          <p:spPr>
            <a:xfrm>
              <a:off x="1724600" y="512700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1" name="pt691"/>
            <p:cNvSpPr/>
            <p:nvPr/>
          </p:nvSpPr>
          <p:spPr>
            <a:xfrm>
              <a:off x="4555751" y="55595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2" name="pt692"/>
            <p:cNvSpPr/>
            <p:nvPr/>
          </p:nvSpPr>
          <p:spPr>
            <a:xfrm>
              <a:off x="4781646" y="58123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3" name="pt693"/>
            <p:cNvSpPr/>
            <p:nvPr/>
          </p:nvSpPr>
          <p:spPr>
            <a:xfrm>
              <a:off x="4497278" y="48912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4" name="pt694"/>
            <p:cNvSpPr/>
            <p:nvPr/>
          </p:nvSpPr>
          <p:spPr>
            <a:xfrm>
              <a:off x="7374257" y="55192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5" name="pt695"/>
            <p:cNvSpPr/>
            <p:nvPr/>
          </p:nvSpPr>
          <p:spPr>
            <a:xfrm>
              <a:off x="1662298" y="55389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6" name="pt696"/>
            <p:cNvSpPr/>
            <p:nvPr/>
          </p:nvSpPr>
          <p:spPr>
            <a:xfrm>
              <a:off x="2018262" y="57104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7" name="pt697"/>
            <p:cNvSpPr/>
            <p:nvPr/>
          </p:nvSpPr>
          <p:spPr>
            <a:xfrm>
              <a:off x="7069919" y="54484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8" name="pt698"/>
            <p:cNvSpPr/>
            <p:nvPr/>
          </p:nvSpPr>
          <p:spPr>
            <a:xfrm>
              <a:off x="4555342" y="56405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9" name="pt699"/>
            <p:cNvSpPr/>
            <p:nvPr/>
          </p:nvSpPr>
          <p:spPr>
            <a:xfrm>
              <a:off x="4298257" y="558635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0" name="pt700"/>
            <p:cNvSpPr/>
            <p:nvPr/>
          </p:nvSpPr>
          <p:spPr>
            <a:xfrm>
              <a:off x="4682693" y="532191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1" name="pt701"/>
            <p:cNvSpPr/>
            <p:nvPr/>
          </p:nvSpPr>
          <p:spPr>
            <a:xfrm>
              <a:off x="2103359" y="57094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2" name="pt702"/>
            <p:cNvSpPr/>
            <p:nvPr/>
          </p:nvSpPr>
          <p:spPr>
            <a:xfrm>
              <a:off x="7324658" y="52956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3" name="pt703"/>
            <p:cNvSpPr/>
            <p:nvPr/>
          </p:nvSpPr>
          <p:spPr>
            <a:xfrm>
              <a:off x="1671701" y="56747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4" name="pt704"/>
            <p:cNvSpPr/>
            <p:nvPr/>
          </p:nvSpPr>
          <p:spPr>
            <a:xfrm>
              <a:off x="4776314" y="55142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5" name="pt705"/>
            <p:cNvSpPr/>
            <p:nvPr/>
          </p:nvSpPr>
          <p:spPr>
            <a:xfrm>
              <a:off x="4369105" y="547465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6" name="pt706"/>
            <p:cNvSpPr/>
            <p:nvPr/>
          </p:nvSpPr>
          <p:spPr>
            <a:xfrm>
              <a:off x="4700271" y="560095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7" name="pt707"/>
            <p:cNvSpPr/>
            <p:nvPr/>
          </p:nvSpPr>
          <p:spPr>
            <a:xfrm>
              <a:off x="5957855" y="55194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8" name="pt708"/>
            <p:cNvSpPr/>
            <p:nvPr/>
          </p:nvSpPr>
          <p:spPr>
            <a:xfrm>
              <a:off x="4496403" y="544064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9" name="pt709"/>
            <p:cNvSpPr/>
            <p:nvPr/>
          </p:nvSpPr>
          <p:spPr>
            <a:xfrm>
              <a:off x="4674343" y="56542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0" name="pt710"/>
            <p:cNvSpPr/>
            <p:nvPr/>
          </p:nvSpPr>
          <p:spPr>
            <a:xfrm>
              <a:off x="7148942" y="56033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1" name="pt711"/>
            <p:cNvSpPr/>
            <p:nvPr/>
          </p:nvSpPr>
          <p:spPr>
            <a:xfrm>
              <a:off x="7244024" y="55348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2" name="pt712"/>
            <p:cNvSpPr/>
            <p:nvPr/>
          </p:nvSpPr>
          <p:spPr>
            <a:xfrm>
              <a:off x="4444137" y="53363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3" name="pt713"/>
            <p:cNvSpPr/>
            <p:nvPr/>
          </p:nvSpPr>
          <p:spPr>
            <a:xfrm>
              <a:off x="7271867" y="54177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4" name="pt714"/>
            <p:cNvSpPr/>
            <p:nvPr/>
          </p:nvSpPr>
          <p:spPr>
            <a:xfrm>
              <a:off x="1810053" y="57425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5" name="pt715"/>
            <p:cNvSpPr/>
            <p:nvPr/>
          </p:nvSpPr>
          <p:spPr>
            <a:xfrm>
              <a:off x="4737165" y="535363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6" name="pt716"/>
            <p:cNvSpPr/>
            <p:nvPr/>
          </p:nvSpPr>
          <p:spPr>
            <a:xfrm>
              <a:off x="7144443" y="57977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7" name="pt717"/>
            <p:cNvSpPr/>
            <p:nvPr/>
          </p:nvSpPr>
          <p:spPr>
            <a:xfrm>
              <a:off x="1861974" y="552687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8" name="pt718"/>
            <p:cNvSpPr/>
            <p:nvPr/>
          </p:nvSpPr>
          <p:spPr>
            <a:xfrm>
              <a:off x="7400779" y="569368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9" name="pt719"/>
            <p:cNvSpPr/>
            <p:nvPr/>
          </p:nvSpPr>
          <p:spPr>
            <a:xfrm>
              <a:off x="5947671" y="56133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0" name="pt720"/>
            <p:cNvSpPr/>
            <p:nvPr/>
          </p:nvSpPr>
          <p:spPr>
            <a:xfrm>
              <a:off x="6933951" y="575347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1" name="pt721"/>
            <p:cNvSpPr/>
            <p:nvPr/>
          </p:nvSpPr>
          <p:spPr>
            <a:xfrm>
              <a:off x="7276686" y="58360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2" name="pt722"/>
            <p:cNvSpPr/>
            <p:nvPr/>
          </p:nvSpPr>
          <p:spPr>
            <a:xfrm>
              <a:off x="1748134" y="556560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3" name="pt723"/>
            <p:cNvSpPr/>
            <p:nvPr/>
          </p:nvSpPr>
          <p:spPr>
            <a:xfrm>
              <a:off x="4786909" y="542916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4" name="pt724"/>
            <p:cNvSpPr/>
            <p:nvPr/>
          </p:nvSpPr>
          <p:spPr>
            <a:xfrm>
              <a:off x="4511704" y="573057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5" name="pt725"/>
            <p:cNvSpPr/>
            <p:nvPr/>
          </p:nvSpPr>
          <p:spPr>
            <a:xfrm>
              <a:off x="4629285" y="55894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6" name="pt726"/>
            <p:cNvSpPr/>
            <p:nvPr/>
          </p:nvSpPr>
          <p:spPr>
            <a:xfrm>
              <a:off x="5654428" y="55450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7" name="pt727"/>
            <p:cNvSpPr/>
            <p:nvPr/>
          </p:nvSpPr>
          <p:spPr>
            <a:xfrm>
              <a:off x="4384074" y="575659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8" name="pt728"/>
            <p:cNvSpPr/>
            <p:nvPr/>
          </p:nvSpPr>
          <p:spPr>
            <a:xfrm>
              <a:off x="4777214" y="536181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9" name="pt729"/>
            <p:cNvSpPr/>
            <p:nvPr/>
          </p:nvSpPr>
          <p:spPr>
            <a:xfrm>
              <a:off x="5903051" y="54266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0" name="pt730"/>
            <p:cNvSpPr/>
            <p:nvPr/>
          </p:nvSpPr>
          <p:spPr>
            <a:xfrm>
              <a:off x="1836324" y="55347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1" name="pt731"/>
            <p:cNvSpPr/>
            <p:nvPr/>
          </p:nvSpPr>
          <p:spPr>
            <a:xfrm>
              <a:off x="4582125" y="54896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2" name="pt732"/>
            <p:cNvSpPr/>
            <p:nvPr/>
          </p:nvSpPr>
          <p:spPr>
            <a:xfrm>
              <a:off x="1690071" y="57139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3" name="pt733"/>
            <p:cNvSpPr/>
            <p:nvPr/>
          </p:nvSpPr>
          <p:spPr>
            <a:xfrm>
              <a:off x="4538685" y="556090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4" name="pt734"/>
            <p:cNvSpPr/>
            <p:nvPr/>
          </p:nvSpPr>
          <p:spPr>
            <a:xfrm>
              <a:off x="4373231" y="50687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5" name="pt735"/>
            <p:cNvSpPr/>
            <p:nvPr/>
          </p:nvSpPr>
          <p:spPr>
            <a:xfrm>
              <a:off x="1747661" y="56754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6" name="pt736"/>
            <p:cNvSpPr/>
            <p:nvPr/>
          </p:nvSpPr>
          <p:spPr>
            <a:xfrm>
              <a:off x="7357880" y="56158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7" name="pt737"/>
            <p:cNvSpPr/>
            <p:nvPr/>
          </p:nvSpPr>
          <p:spPr>
            <a:xfrm>
              <a:off x="4634554" y="56801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8" name="pt738"/>
            <p:cNvSpPr/>
            <p:nvPr/>
          </p:nvSpPr>
          <p:spPr>
            <a:xfrm>
              <a:off x="4788842" y="53120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9" name="pt739"/>
            <p:cNvSpPr/>
            <p:nvPr/>
          </p:nvSpPr>
          <p:spPr>
            <a:xfrm>
              <a:off x="4347825" y="55956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0" name="pt740"/>
            <p:cNvSpPr/>
            <p:nvPr/>
          </p:nvSpPr>
          <p:spPr>
            <a:xfrm>
              <a:off x="1859172" y="57018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1" name="pt741"/>
            <p:cNvSpPr/>
            <p:nvPr/>
          </p:nvSpPr>
          <p:spPr>
            <a:xfrm>
              <a:off x="4534227" y="550930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2" name="pt742"/>
            <p:cNvSpPr/>
            <p:nvPr/>
          </p:nvSpPr>
          <p:spPr>
            <a:xfrm>
              <a:off x="7216729" y="57831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3" name="pt743"/>
            <p:cNvSpPr/>
            <p:nvPr/>
          </p:nvSpPr>
          <p:spPr>
            <a:xfrm>
              <a:off x="3189412" y="547201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4" name="pt744"/>
            <p:cNvSpPr/>
            <p:nvPr/>
          </p:nvSpPr>
          <p:spPr>
            <a:xfrm>
              <a:off x="4365336" y="569917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5" name="pt745"/>
            <p:cNvSpPr/>
            <p:nvPr/>
          </p:nvSpPr>
          <p:spPr>
            <a:xfrm>
              <a:off x="1999475" y="54730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6" name="pt746"/>
            <p:cNvSpPr/>
            <p:nvPr/>
          </p:nvSpPr>
          <p:spPr>
            <a:xfrm>
              <a:off x="3428137" y="52205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7" name="pt747"/>
            <p:cNvSpPr/>
            <p:nvPr/>
          </p:nvSpPr>
          <p:spPr>
            <a:xfrm>
              <a:off x="4428435" y="34467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8" name="pt748"/>
            <p:cNvSpPr/>
            <p:nvPr/>
          </p:nvSpPr>
          <p:spPr>
            <a:xfrm>
              <a:off x="2026132" y="557655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9" name="pt749"/>
            <p:cNvSpPr/>
            <p:nvPr/>
          </p:nvSpPr>
          <p:spPr>
            <a:xfrm>
              <a:off x="4767806" y="574690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0" name="pt750"/>
            <p:cNvSpPr/>
            <p:nvPr/>
          </p:nvSpPr>
          <p:spPr>
            <a:xfrm>
              <a:off x="6933939" y="564927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1" name="pt751"/>
            <p:cNvSpPr/>
            <p:nvPr/>
          </p:nvSpPr>
          <p:spPr>
            <a:xfrm>
              <a:off x="7194361" y="565659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2" name="pt752"/>
            <p:cNvSpPr/>
            <p:nvPr/>
          </p:nvSpPr>
          <p:spPr>
            <a:xfrm>
              <a:off x="7066372" y="56543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3" name="pt753"/>
            <p:cNvSpPr/>
            <p:nvPr/>
          </p:nvSpPr>
          <p:spPr>
            <a:xfrm>
              <a:off x="7174005" y="557010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4" name="pt754"/>
            <p:cNvSpPr/>
            <p:nvPr/>
          </p:nvSpPr>
          <p:spPr>
            <a:xfrm>
              <a:off x="1836289" y="56538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5" name="pt755"/>
            <p:cNvSpPr/>
            <p:nvPr/>
          </p:nvSpPr>
          <p:spPr>
            <a:xfrm>
              <a:off x="4717770" y="55471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6" name="pt756"/>
            <p:cNvSpPr/>
            <p:nvPr/>
          </p:nvSpPr>
          <p:spPr>
            <a:xfrm>
              <a:off x="4345411" y="566701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7" name="pt757"/>
            <p:cNvSpPr/>
            <p:nvPr/>
          </p:nvSpPr>
          <p:spPr>
            <a:xfrm>
              <a:off x="7390278" y="569067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8" name="pt758"/>
            <p:cNvSpPr/>
            <p:nvPr/>
          </p:nvSpPr>
          <p:spPr>
            <a:xfrm>
              <a:off x="1828270" y="570272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9" name="pt759"/>
            <p:cNvSpPr/>
            <p:nvPr/>
          </p:nvSpPr>
          <p:spPr>
            <a:xfrm>
              <a:off x="7257815" y="56012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0" name="pt760"/>
            <p:cNvSpPr/>
            <p:nvPr/>
          </p:nvSpPr>
          <p:spPr>
            <a:xfrm>
              <a:off x="4342554" y="56457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1" name="pt761"/>
            <p:cNvSpPr/>
            <p:nvPr/>
          </p:nvSpPr>
          <p:spPr>
            <a:xfrm>
              <a:off x="4742383" y="56779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2" name="pt762"/>
            <p:cNvSpPr/>
            <p:nvPr/>
          </p:nvSpPr>
          <p:spPr>
            <a:xfrm>
              <a:off x="1959913" y="54231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3" name="pt763"/>
            <p:cNvSpPr/>
            <p:nvPr/>
          </p:nvSpPr>
          <p:spPr>
            <a:xfrm>
              <a:off x="5873301" y="550115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4" name="pt764"/>
            <p:cNvSpPr/>
            <p:nvPr/>
          </p:nvSpPr>
          <p:spPr>
            <a:xfrm>
              <a:off x="1955195" y="58007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5" name="pt765"/>
            <p:cNvSpPr/>
            <p:nvPr/>
          </p:nvSpPr>
          <p:spPr>
            <a:xfrm>
              <a:off x="4786414" y="578746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6" name="pt766"/>
            <p:cNvSpPr/>
            <p:nvPr/>
          </p:nvSpPr>
          <p:spPr>
            <a:xfrm>
              <a:off x="8675925" y="575459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7" name="pt767"/>
            <p:cNvSpPr/>
            <p:nvPr/>
          </p:nvSpPr>
          <p:spPr>
            <a:xfrm>
              <a:off x="2123782" y="56490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8" name="pt768"/>
            <p:cNvSpPr/>
            <p:nvPr/>
          </p:nvSpPr>
          <p:spPr>
            <a:xfrm>
              <a:off x="4625479" y="54098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9" name="pt769"/>
            <p:cNvSpPr/>
            <p:nvPr/>
          </p:nvSpPr>
          <p:spPr>
            <a:xfrm>
              <a:off x="1861941" y="56132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0" name="pt770"/>
            <p:cNvSpPr/>
            <p:nvPr/>
          </p:nvSpPr>
          <p:spPr>
            <a:xfrm>
              <a:off x="4775759" y="547505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1" name="pt771"/>
            <p:cNvSpPr/>
            <p:nvPr/>
          </p:nvSpPr>
          <p:spPr>
            <a:xfrm>
              <a:off x="7284048" y="54997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2" name="pt772"/>
            <p:cNvSpPr/>
            <p:nvPr/>
          </p:nvSpPr>
          <p:spPr>
            <a:xfrm>
              <a:off x="4459973" y="569326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3" name="pt773"/>
            <p:cNvSpPr/>
            <p:nvPr/>
          </p:nvSpPr>
          <p:spPr>
            <a:xfrm>
              <a:off x="4458388" y="546063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4" name="pt774"/>
            <p:cNvSpPr/>
            <p:nvPr/>
          </p:nvSpPr>
          <p:spPr>
            <a:xfrm>
              <a:off x="1628295" y="52878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5" name="pt775"/>
            <p:cNvSpPr/>
            <p:nvPr/>
          </p:nvSpPr>
          <p:spPr>
            <a:xfrm>
              <a:off x="7168247" y="56358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6" name="pt776"/>
            <p:cNvSpPr/>
            <p:nvPr/>
          </p:nvSpPr>
          <p:spPr>
            <a:xfrm>
              <a:off x="5872368" y="55966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7" name="pt777"/>
            <p:cNvSpPr/>
            <p:nvPr/>
          </p:nvSpPr>
          <p:spPr>
            <a:xfrm>
              <a:off x="2979133" y="557104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8" name="pt778"/>
            <p:cNvSpPr/>
            <p:nvPr/>
          </p:nvSpPr>
          <p:spPr>
            <a:xfrm>
              <a:off x="4668290" y="43798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9" name="pt779"/>
            <p:cNvSpPr/>
            <p:nvPr/>
          </p:nvSpPr>
          <p:spPr>
            <a:xfrm>
              <a:off x="7009965" y="56527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0" name="pt780"/>
            <p:cNvSpPr/>
            <p:nvPr/>
          </p:nvSpPr>
          <p:spPr>
            <a:xfrm>
              <a:off x="1802673" y="484672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1" name="pt781"/>
            <p:cNvSpPr/>
            <p:nvPr/>
          </p:nvSpPr>
          <p:spPr>
            <a:xfrm>
              <a:off x="4476433" y="53613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2" name="pt782"/>
            <p:cNvSpPr/>
            <p:nvPr/>
          </p:nvSpPr>
          <p:spPr>
            <a:xfrm>
              <a:off x="2108055" y="564667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3" name="pt783"/>
            <p:cNvSpPr/>
            <p:nvPr/>
          </p:nvSpPr>
          <p:spPr>
            <a:xfrm>
              <a:off x="4612569" y="57819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4" name="pt784"/>
            <p:cNvSpPr/>
            <p:nvPr/>
          </p:nvSpPr>
          <p:spPr>
            <a:xfrm>
              <a:off x="2078229" y="52369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5" name="pt785"/>
            <p:cNvSpPr/>
            <p:nvPr/>
          </p:nvSpPr>
          <p:spPr>
            <a:xfrm>
              <a:off x="4493510" y="54027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6" name="pt786"/>
            <p:cNvSpPr/>
            <p:nvPr/>
          </p:nvSpPr>
          <p:spPr>
            <a:xfrm>
              <a:off x="7302687" y="570598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7" name="pt787"/>
            <p:cNvSpPr/>
            <p:nvPr/>
          </p:nvSpPr>
          <p:spPr>
            <a:xfrm>
              <a:off x="4379058" y="553359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8" name="pt788"/>
            <p:cNvSpPr/>
            <p:nvPr/>
          </p:nvSpPr>
          <p:spPr>
            <a:xfrm>
              <a:off x="7208871" y="570974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9" name="pt789"/>
            <p:cNvSpPr/>
            <p:nvPr/>
          </p:nvSpPr>
          <p:spPr>
            <a:xfrm>
              <a:off x="2097661" y="56047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0" name="pt790"/>
            <p:cNvSpPr/>
            <p:nvPr/>
          </p:nvSpPr>
          <p:spPr>
            <a:xfrm>
              <a:off x="4428624" y="55508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1" name="pt791"/>
            <p:cNvSpPr/>
            <p:nvPr/>
          </p:nvSpPr>
          <p:spPr>
            <a:xfrm>
              <a:off x="1782237" y="55503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2" name="pt792"/>
            <p:cNvSpPr/>
            <p:nvPr/>
          </p:nvSpPr>
          <p:spPr>
            <a:xfrm>
              <a:off x="1848143" y="565621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3" name="pt793"/>
            <p:cNvSpPr/>
            <p:nvPr/>
          </p:nvSpPr>
          <p:spPr>
            <a:xfrm>
              <a:off x="3417879" y="55779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4" name="pt794"/>
            <p:cNvSpPr/>
            <p:nvPr/>
          </p:nvSpPr>
          <p:spPr>
            <a:xfrm>
              <a:off x="8617113" y="50150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5" name="pt795"/>
            <p:cNvSpPr/>
            <p:nvPr/>
          </p:nvSpPr>
          <p:spPr>
            <a:xfrm>
              <a:off x="4506740" y="577057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6" name="pt796"/>
            <p:cNvSpPr/>
            <p:nvPr/>
          </p:nvSpPr>
          <p:spPr>
            <a:xfrm>
              <a:off x="2062428" y="533487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7" name="pt797"/>
            <p:cNvSpPr/>
            <p:nvPr/>
          </p:nvSpPr>
          <p:spPr>
            <a:xfrm>
              <a:off x="4402803" y="520175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8" name="pt798"/>
            <p:cNvSpPr/>
            <p:nvPr/>
          </p:nvSpPr>
          <p:spPr>
            <a:xfrm>
              <a:off x="4477956" y="562738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9" name="pt799"/>
            <p:cNvSpPr/>
            <p:nvPr/>
          </p:nvSpPr>
          <p:spPr>
            <a:xfrm>
              <a:off x="6992517" y="55057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0" name="pt800"/>
            <p:cNvSpPr/>
            <p:nvPr/>
          </p:nvSpPr>
          <p:spPr>
            <a:xfrm>
              <a:off x="5725314" y="527204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1" name="pt801"/>
            <p:cNvSpPr/>
            <p:nvPr/>
          </p:nvSpPr>
          <p:spPr>
            <a:xfrm>
              <a:off x="1985000" y="551916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2" name="pt802"/>
            <p:cNvSpPr/>
            <p:nvPr/>
          </p:nvSpPr>
          <p:spPr>
            <a:xfrm>
              <a:off x="7456009" y="572870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3" name="pt803"/>
            <p:cNvSpPr/>
            <p:nvPr/>
          </p:nvSpPr>
          <p:spPr>
            <a:xfrm>
              <a:off x="7370443" y="55297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4" name="pt804"/>
            <p:cNvSpPr/>
            <p:nvPr/>
          </p:nvSpPr>
          <p:spPr>
            <a:xfrm>
              <a:off x="4644857" y="516365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5" name="pt805"/>
            <p:cNvSpPr/>
            <p:nvPr/>
          </p:nvSpPr>
          <p:spPr>
            <a:xfrm>
              <a:off x="1898610" y="555260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6" name="pt806"/>
            <p:cNvSpPr/>
            <p:nvPr/>
          </p:nvSpPr>
          <p:spPr>
            <a:xfrm>
              <a:off x="4371533" y="555606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7" name="pt807"/>
            <p:cNvSpPr/>
            <p:nvPr/>
          </p:nvSpPr>
          <p:spPr>
            <a:xfrm>
              <a:off x="4795718" y="580911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8" name="pt808"/>
            <p:cNvSpPr/>
            <p:nvPr/>
          </p:nvSpPr>
          <p:spPr>
            <a:xfrm>
              <a:off x="7366143" y="56767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9" name="pt809"/>
            <p:cNvSpPr/>
            <p:nvPr/>
          </p:nvSpPr>
          <p:spPr>
            <a:xfrm>
              <a:off x="4788363" y="544718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0" name="pt810"/>
            <p:cNvSpPr/>
            <p:nvPr/>
          </p:nvSpPr>
          <p:spPr>
            <a:xfrm>
              <a:off x="4552820" y="58039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1" name="pt811"/>
            <p:cNvSpPr/>
            <p:nvPr/>
          </p:nvSpPr>
          <p:spPr>
            <a:xfrm>
              <a:off x="7323679" y="55531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2" name="pt812"/>
            <p:cNvSpPr/>
            <p:nvPr/>
          </p:nvSpPr>
          <p:spPr>
            <a:xfrm>
              <a:off x="4696806" y="538356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3" name="pt813"/>
            <p:cNvSpPr/>
            <p:nvPr/>
          </p:nvSpPr>
          <p:spPr>
            <a:xfrm>
              <a:off x="4540521" y="526330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4" name="pt814"/>
            <p:cNvSpPr/>
            <p:nvPr/>
          </p:nvSpPr>
          <p:spPr>
            <a:xfrm>
              <a:off x="4550729" y="57214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5" name="pt815"/>
            <p:cNvSpPr/>
            <p:nvPr/>
          </p:nvSpPr>
          <p:spPr>
            <a:xfrm>
              <a:off x="1994098" y="551839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6" name="pt816"/>
            <p:cNvSpPr/>
            <p:nvPr/>
          </p:nvSpPr>
          <p:spPr>
            <a:xfrm>
              <a:off x="7181738" y="550629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7" name="pt817"/>
            <p:cNvSpPr/>
            <p:nvPr/>
          </p:nvSpPr>
          <p:spPr>
            <a:xfrm>
              <a:off x="5757626" y="440882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8" name="pt818"/>
            <p:cNvSpPr/>
            <p:nvPr/>
          </p:nvSpPr>
          <p:spPr>
            <a:xfrm>
              <a:off x="5886099" y="50041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9" name="pt819"/>
            <p:cNvSpPr/>
            <p:nvPr/>
          </p:nvSpPr>
          <p:spPr>
            <a:xfrm>
              <a:off x="7241483" y="54901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0" name="pt820"/>
            <p:cNvSpPr/>
            <p:nvPr/>
          </p:nvSpPr>
          <p:spPr>
            <a:xfrm>
              <a:off x="4624765" y="560194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1" name="pt821"/>
            <p:cNvSpPr/>
            <p:nvPr/>
          </p:nvSpPr>
          <p:spPr>
            <a:xfrm>
              <a:off x="4781949" y="548680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2" name="pt822"/>
            <p:cNvSpPr/>
            <p:nvPr/>
          </p:nvSpPr>
          <p:spPr>
            <a:xfrm>
              <a:off x="7072485" y="516069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3" name="pt823"/>
            <p:cNvSpPr/>
            <p:nvPr/>
          </p:nvSpPr>
          <p:spPr>
            <a:xfrm>
              <a:off x="4414874" y="536006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4" name="pt824"/>
            <p:cNvSpPr/>
            <p:nvPr/>
          </p:nvSpPr>
          <p:spPr>
            <a:xfrm>
              <a:off x="4410294" y="575151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5" name="pt825"/>
            <p:cNvSpPr/>
            <p:nvPr/>
          </p:nvSpPr>
          <p:spPr>
            <a:xfrm>
              <a:off x="1850935" y="560845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6" name="pt826"/>
            <p:cNvSpPr/>
            <p:nvPr/>
          </p:nvSpPr>
          <p:spPr>
            <a:xfrm>
              <a:off x="1846511" y="538704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7" name="pt827"/>
            <p:cNvSpPr/>
            <p:nvPr/>
          </p:nvSpPr>
          <p:spPr>
            <a:xfrm>
              <a:off x="3154925" y="482921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8" name="pt828"/>
            <p:cNvSpPr/>
            <p:nvPr/>
          </p:nvSpPr>
          <p:spPr>
            <a:xfrm>
              <a:off x="4575866" y="565608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9" name="pt829"/>
            <p:cNvSpPr/>
            <p:nvPr/>
          </p:nvSpPr>
          <p:spPr>
            <a:xfrm>
              <a:off x="1818017" y="568205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0" name="pt830"/>
            <p:cNvSpPr/>
            <p:nvPr/>
          </p:nvSpPr>
          <p:spPr>
            <a:xfrm>
              <a:off x="1819318" y="575057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1" name="pt831"/>
            <p:cNvSpPr/>
            <p:nvPr/>
          </p:nvSpPr>
          <p:spPr>
            <a:xfrm>
              <a:off x="5764255" y="560102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2" name="pt832"/>
            <p:cNvSpPr/>
            <p:nvPr/>
          </p:nvSpPr>
          <p:spPr>
            <a:xfrm>
              <a:off x="7260131" y="566005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3" name="pt833"/>
            <p:cNvSpPr/>
            <p:nvPr/>
          </p:nvSpPr>
          <p:spPr>
            <a:xfrm>
              <a:off x="7016074" y="53684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4" name="pt834"/>
            <p:cNvSpPr/>
            <p:nvPr/>
          </p:nvSpPr>
          <p:spPr>
            <a:xfrm>
              <a:off x="1691809" y="568448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5" name="pt835"/>
            <p:cNvSpPr/>
            <p:nvPr/>
          </p:nvSpPr>
          <p:spPr>
            <a:xfrm>
              <a:off x="1663531" y="56569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6" name="pt836"/>
            <p:cNvSpPr/>
            <p:nvPr/>
          </p:nvSpPr>
          <p:spPr>
            <a:xfrm>
              <a:off x="5641964" y="507294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7" name="pt837"/>
            <p:cNvSpPr/>
            <p:nvPr/>
          </p:nvSpPr>
          <p:spPr>
            <a:xfrm>
              <a:off x="4640649" y="530750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8" name="pt838"/>
            <p:cNvSpPr/>
            <p:nvPr/>
          </p:nvSpPr>
          <p:spPr>
            <a:xfrm>
              <a:off x="8771185" y="520968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9" name="pt839"/>
            <p:cNvSpPr/>
            <p:nvPr/>
          </p:nvSpPr>
          <p:spPr>
            <a:xfrm>
              <a:off x="6022230" y="554082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0" name="pt840"/>
            <p:cNvSpPr/>
            <p:nvPr/>
          </p:nvSpPr>
          <p:spPr>
            <a:xfrm>
              <a:off x="4621857" y="569573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1" name="pt841"/>
            <p:cNvSpPr/>
            <p:nvPr/>
          </p:nvSpPr>
          <p:spPr>
            <a:xfrm>
              <a:off x="4640702" y="563057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2" name="pt842"/>
            <p:cNvSpPr/>
            <p:nvPr/>
          </p:nvSpPr>
          <p:spPr>
            <a:xfrm>
              <a:off x="1803496" y="56604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3" name="pt843"/>
            <p:cNvSpPr/>
            <p:nvPr/>
          </p:nvSpPr>
          <p:spPr>
            <a:xfrm>
              <a:off x="4616238" y="539033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4" name="pt844"/>
            <p:cNvSpPr/>
            <p:nvPr/>
          </p:nvSpPr>
          <p:spPr>
            <a:xfrm>
              <a:off x="4481238" y="564896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5" name="pt845"/>
            <p:cNvSpPr/>
            <p:nvPr/>
          </p:nvSpPr>
          <p:spPr>
            <a:xfrm>
              <a:off x="4340312" y="241944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6" name="pt846"/>
            <p:cNvSpPr/>
            <p:nvPr/>
          </p:nvSpPr>
          <p:spPr>
            <a:xfrm>
              <a:off x="2036087" y="54277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7" name="pt847"/>
            <p:cNvSpPr/>
            <p:nvPr/>
          </p:nvSpPr>
          <p:spPr>
            <a:xfrm>
              <a:off x="3407997" y="519407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8" name="pt848"/>
            <p:cNvSpPr/>
            <p:nvPr/>
          </p:nvSpPr>
          <p:spPr>
            <a:xfrm>
              <a:off x="1841206" y="566383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9" name="pt849"/>
            <p:cNvSpPr/>
            <p:nvPr/>
          </p:nvSpPr>
          <p:spPr>
            <a:xfrm>
              <a:off x="1964522" y="4860373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0" name="pt850"/>
            <p:cNvSpPr/>
            <p:nvPr/>
          </p:nvSpPr>
          <p:spPr>
            <a:xfrm>
              <a:off x="4580202" y="569995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1" name="pt851"/>
            <p:cNvSpPr/>
            <p:nvPr/>
          </p:nvSpPr>
          <p:spPr>
            <a:xfrm>
              <a:off x="4748966" y="524314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2" name="pt852"/>
            <p:cNvSpPr/>
            <p:nvPr/>
          </p:nvSpPr>
          <p:spPr>
            <a:xfrm>
              <a:off x="4484347" y="526914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3" name="pt853"/>
            <p:cNvSpPr/>
            <p:nvPr/>
          </p:nvSpPr>
          <p:spPr>
            <a:xfrm>
              <a:off x="1830472" y="5613682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4" name="pt854"/>
            <p:cNvSpPr/>
            <p:nvPr/>
          </p:nvSpPr>
          <p:spPr>
            <a:xfrm>
              <a:off x="4437863" y="56927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5" name="pt855"/>
            <p:cNvSpPr/>
            <p:nvPr/>
          </p:nvSpPr>
          <p:spPr>
            <a:xfrm>
              <a:off x="4325893" y="557401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6" name="pt856"/>
            <p:cNvSpPr/>
            <p:nvPr/>
          </p:nvSpPr>
          <p:spPr>
            <a:xfrm>
              <a:off x="5987164" y="55273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7" name="pt857"/>
            <p:cNvSpPr/>
            <p:nvPr/>
          </p:nvSpPr>
          <p:spPr>
            <a:xfrm>
              <a:off x="7401012" y="554329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8" name="pt858"/>
            <p:cNvSpPr/>
            <p:nvPr/>
          </p:nvSpPr>
          <p:spPr>
            <a:xfrm>
              <a:off x="3242460" y="542697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9" name="pt859"/>
            <p:cNvSpPr/>
            <p:nvPr/>
          </p:nvSpPr>
          <p:spPr>
            <a:xfrm>
              <a:off x="1689840" y="565617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0" name="pt860"/>
            <p:cNvSpPr/>
            <p:nvPr/>
          </p:nvSpPr>
          <p:spPr>
            <a:xfrm>
              <a:off x="4753974" y="5454911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1" name="pt861"/>
            <p:cNvSpPr/>
            <p:nvPr/>
          </p:nvSpPr>
          <p:spPr>
            <a:xfrm>
              <a:off x="4484827" y="574789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2" name="pt862"/>
            <p:cNvSpPr/>
            <p:nvPr/>
          </p:nvSpPr>
          <p:spPr>
            <a:xfrm>
              <a:off x="1689113" y="5164346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3" name="pt863"/>
            <p:cNvSpPr/>
            <p:nvPr/>
          </p:nvSpPr>
          <p:spPr>
            <a:xfrm>
              <a:off x="4751899" y="574339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4" name="pt864"/>
            <p:cNvSpPr/>
            <p:nvPr/>
          </p:nvSpPr>
          <p:spPr>
            <a:xfrm>
              <a:off x="3184024" y="4619917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5" name="pt865"/>
            <p:cNvSpPr/>
            <p:nvPr/>
          </p:nvSpPr>
          <p:spPr>
            <a:xfrm>
              <a:off x="7158789" y="557440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6" name="pt866"/>
            <p:cNvSpPr/>
            <p:nvPr/>
          </p:nvSpPr>
          <p:spPr>
            <a:xfrm>
              <a:off x="4495823" y="582932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7" name="pt867"/>
            <p:cNvSpPr/>
            <p:nvPr/>
          </p:nvSpPr>
          <p:spPr>
            <a:xfrm>
              <a:off x="1786765" y="5705195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8" name="pt868"/>
            <p:cNvSpPr/>
            <p:nvPr/>
          </p:nvSpPr>
          <p:spPr>
            <a:xfrm>
              <a:off x="4349298" y="54017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9" name="pt869"/>
            <p:cNvSpPr/>
            <p:nvPr/>
          </p:nvSpPr>
          <p:spPr>
            <a:xfrm>
              <a:off x="4693965" y="548912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0" name="pt870"/>
            <p:cNvSpPr/>
            <p:nvPr/>
          </p:nvSpPr>
          <p:spPr>
            <a:xfrm>
              <a:off x="7375039" y="5562334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1" name="pt871"/>
            <p:cNvSpPr/>
            <p:nvPr/>
          </p:nvSpPr>
          <p:spPr>
            <a:xfrm>
              <a:off x="4376771" y="5542630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2" name="pt872"/>
            <p:cNvSpPr/>
            <p:nvPr/>
          </p:nvSpPr>
          <p:spPr>
            <a:xfrm>
              <a:off x="5844232" y="5451668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3" name="pt873"/>
            <p:cNvSpPr/>
            <p:nvPr/>
          </p:nvSpPr>
          <p:spPr>
            <a:xfrm>
              <a:off x="4408524" y="3735409"/>
              <a:ext cx="49651" cy="49651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4" name="tx874"/>
            <p:cNvSpPr/>
            <p:nvPr/>
          </p:nvSpPr>
          <p:spPr>
            <a:xfrm>
              <a:off x="2336931" y="2111088"/>
              <a:ext cx="473806" cy="1021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1.7e-06</a:t>
              </a:r>
            </a:p>
          </p:txBody>
        </p:sp>
        <p:sp>
          <p:nvSpPr>
            <p:cNvPr id="875" name="pl875"/>
            <p:cNvSpPr/>
            <p:nvPr/>
          </p:nvSpPr>
          <p:spPr>
            <a:xfrm>
              <a:off x="1910249" y="2271826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103467"/>
                  </a:moveTo>
                  <a:lnTo>
                    <a:pt x="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6" name="pl876"/>
            <p:cNvSpPr/>
            <p:nvPr/>
          </p:nvSpPr>
          <p:spPr>
            <a:xfrm>
              <a:off x="1910249" y="2271826"/>
              <a:ext cx="1327170" cy="0"/>
            </a:xfrm>
            <a:custGeom>
              <a:avLst/>
              <a:gdLst/>
              <a:ahLst/>
              <a:cxnLst/>
              <a:rect l="0" t="0" r="0" b="0"/>
              <a:pathLst>
                <a:path w="1327170">
                  <a:moveTo>
                    <a:pt x="0" y="0"/>
                  </a:moveTo>
                  <a:lnTo>
                    <a:pt x="132717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7" name="pl877"/>
            <p:cNvSpPr/>
            <p:nvPr/>
          </p:nvSpPr>
          <p:spPr>
            <a:xfrm>
              <a:off x="3237419" y="2271826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0"/>
                  </a:moveTo>
                  <a:lnTo>
                    <a:pt x="0" y="103467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8" name="tx878"/>
            <p:cNvSpPr/>
            <p:nvPr/>
          </p:nvSpPr>
          <p:spPr>
            <a:xfrm>
              <a:off x="4389794" y="869473"/>
              <a:ext cx="349591" cy="1021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0.001</a:t>
              </a:r>
            </a:p>
          </p:txBody>
        </p:sp>
        <p:sp>
          <p:nvSpPr>
            <p:cNvPr id="879" name="pl879"/>
            <p:cNvSpPr/>
            <p:nvPr/>
          </p:nvSpPr>
          <p:spPr>
            <a:xfrm>
              <a:off x="7218931" y="1030211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103467"/>
                  </a:moveTo>
                  <a:lnTo>
                    <a:pt x="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0" name="pl880"/>
            <p:cNvSpPr/>
            <p:nvPr/>
          </p:nvSpPr>
          <p:spPr>
            <a:xfrm>
              <a:off x="1910249" y="1030211"/>
              <a:ext cx="5308682" cy="0"/>
            </a:xfrm>
            <a:custGeom>
              <a:avLst/>
              <a:gdLst/>
              <a:ahLst/>
              <a:cxnLst/>
              <a:rect l="0" t="0" r="0" b="0"/>
              <a:pathLst>
                <a:path w="5308682">
                  <a:moveTo>
                    <a:pt x="5308682" y="0"/>
                  </a:moveTo>
                  <a:lnTo>
                    <a:pt x="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1" name="pl881"/>
            <p:cNvSpPr/>
            <p:nvPr/>
          </p:nvSpPr>
          <p:spPr>
            <a:xfrm>
              <a:off x="1910249" y="1030211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0"/>
                  </a:moveTo>
                  <a:lnTo>
                    <a:pt x="0" y="103467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2" name="tx882"/>
            <p:cNvSpPr/>
            <p:nvPr/>
          </p:nvSpPr>
          <p:spPr>
            <a:xfrm>
              <a:off x="5755812" y="455601"/>
              <a:ext cx="271896" cy="1021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0.51</a:t>
              </a:r>
            </a:p>
          </p:txBody>
        </p:sp>
        <p:sp>
          <p:nvSpPr>
            <p:cNvPr id="883" name="pl883"/>
            <p:cNvSpPr/>
            <p:nvPr/>
          </p:nvSpPr>
          <p:spPr>
            <a:xfrm>
              <a:off x="8546102" y="616339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103467"/>
                  </a:moveTo>
                  <a:lnTo>
                    <a:pt x="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4" name="pl884"/>
            <p:cNvSpPr/>
            <p:nvPr/>
          </p:nvSpPr>
          <p:spPr>
            <a:xfrm>
              <a:off x="3237419" y="616339"/>
              <a:ext cx="5308682" cy="0"/>
            </a:xfrm>
            <a:custGeom>
              <a:avLst/>
              <a:gdLst/>
              <a:ahLst/>
              <a:cxnLst/>
              <a:rect l="0" t="0" r="0" b="0"/>
              <a:pathLst>
                <a:path w="5308682">
                  <a:moveTo>
                    <a:pt x="5308682" y="0"/>
                  </a:moveTo>
                  <a:lnTo>
                    <a:pt x="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5" name="pl885"/>
            <p:cNvSpPr/>
            <p:nvPr/>
          </p:nvSpPr>
          <p:spPr>
            <a:xfrm>
              <a:off x="3237419" y="616339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0"/>
                  </a:moveTo>
                  <a:lnTo>
                    <a:pt x="0" y="103467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6" name="tx886"/>
            <p:cNvSpPr/>
            <p:nvPr/>
          </p:nvSpPr>
          <p:spPr>
            <a:xfrm>
              <a:off x="4991272" y="1697216"/>
              <a:ext cx="473806" cy="1021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6.3e-10</a:t>
              </a:r>
            </a:p>
          </p:txBody>
        </p:sp>
        <p:sp>
          <p:nvSpPr>
            <p:cNvPr id="887" name="pl887"/>
            <p:cNvSpPr/>
            <p:nvPr/>
          </p:nvSpPr>
          <p:spPr>
            <a:xfrm>
              <a:off x="4564590" y="1857954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103467"/>
                  </a:moveTo>
                  <a:lnTo>
                    <a:pt x="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8" name="pl888"/>
            <p:cNvSpPr/>
            <p:nvPr/>
          </p:nvSpPr>
          <p:spPr>
            <a:xfrm>
              <a:off x="4564590" y="1857954"/>
              <a:ext cx="1327170" cy="0"/>
            </a:xfrm>
            <a:custGeom>
              <a:avLst/>
              <a:gdLst/>
              <a:ahLst/>
              <a:cxnLst/>
              <a:rect l="0" t="0" r="0" b="0"/>
              <a:pathLst>
                <a:path w="1327170">
                  <a:moveTo>
                    <a:pt x="0" y="0"/>
                  </a:moveTo>
                  <a:lnTo>
                    <a:pt x="132717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9" name="pl889"/>
            <p:cNvSpPr/>
            <p:nvPr/>
          </p:nvSpPr>
          <p:spPr>
            <a:xfrm>
              <a:off x="5891761" y="1857954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0"/>
                  </a:moveTo>
                  <a:lnTo>
                    <a:pt x="0" y="103467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0" name="tx890"/>
            <p:cNvSpPr/>
            <p:nvPr/>
          </p:nvSpPr>
          <p:spPr>
            <a:xfrm>
              <a:off x="7645613" y="1283344"/>
              <a:ext cx="473806" cy="1021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2.9e-06</a:t>
              </a:r>
            </a:p>
          </p:txBody>
        </p:sp>
        <p:sp>
          <p:nvSpPr>
            <p:cNvPr id="891" name="pl891"/>
            <p:cNvSpPr/>
            <p:nvPr/>
          </p:nvSpPr>
          <p:spPr>
            <a:xfrm>
              <a:off x="7218931" y="1444083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103467"/>
                  </a:moveTo>
                  <a:lnTo>
                    <a:pt x="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2" name="pl892"/>
            <p:cNvSpPr/>
            <p:nvPr/>
          </p:nvSpPr>
          <p:spPr>
            <a:xfrm>
              <a:off x="7218931" y="1444083"/>
              <a:ext cx="1327170" cy="0"/>
            </a:xfrm>
            <a:custGeom>
              <a:avLst/>
              <a:gdLst/>
              <a:ahLst/>
              <a:cxnLst/>
              <a:rect l="0" t="0" r="0" b="0"/>
              <a:pathLst>
                <a:path w="1327170">
                  <a:moveTo>
                    <a:pt x="0" y="0"/>
                  </a:moveTo>
                  <a:lnTo>
                    <a:pt x="1327170" y="0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3" name="pl893"/>
            <p:cNvSpPr/>
            <p:nvPr/>
          </p:nvSpPr>
          <p:spPr>
            <a:xfrm>
              <a:off x="8546102" y="1444083"/>
              <a:ext cx="0" cy="103467"/>
            </a:xfrm>
            <a:custGeom>
              <a:avLst/>
              <a:gdLst/>
              <a:ahLst/>
              <a:cxnLst/>
              <a:rect l="0" t="0" r="0" b="0"/>
              <a:pathLst>
                <a:path h="103467">
                  <a:moveTo>
                    <a:pt x="0" y="0"/>
                  </a:moveTo>
                  <a:lnTo>
                    <a:pt x="0" y="103467"/>
                  </a:lnTo>
                </a:path>
              </a:pathLst>
            </a:custGeom>
            <a:ln w="813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4" name="tx894"/>
            <p:cNvSpPr/>
            <p:nvPr/>
          </p:nvSpPr>
          <p:spPr>
            <a:xfrm>
              <a:off x="2378404" y="274320"/>
              <a:ext cx="1673193" cy="12819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3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Kruskal-Wallis, p &lt; 2.2e-16</a:t>
              </a:r>
            </a:p>
          </p:txBody>
        </p:sp>
        <p:sp>
          <p:nvSpPr>
            <p:cNvPr id="895" name="pl895"/>
            <p:cNvSpPr/>
            <p:nvPr/>
          </p:nvSpPr>
          <p:spPr>
            <a:xfrm>
              <a:off x="1113946" y="350235"/>
              <a:ext cx="0" cy="5854302"/>
            </a:xfrm>
            <a:custGeom>
              <a:avLst/>
              <a:gdLst/>
              <a:ahLst/>
              <a:cxnLst/>
              <a:rect l="0" t="0" r="0" b="0"/>
              <a:pathLst>
                <a:path h="5854302">
                  <a:moveTo>
                    <a:pt x="0" y="5854302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6" name="tx896"/>
            <p:cNvSpPr/>
            <p:nvPr/>
          </p:nvSpPr>
          <p:spPr>
            <a:xfrm>
              <a:off x="838788" y="5859228"/>
              <a:ext cx="84757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897" name="tx897"/>
            <p:cNvSpPr/>
            <p:nvPr/>
          </p:nvSpPr>
          <p:spPr>
            <a:xfrm>
              <a:off x="499758" y="4647938"/>
              <a:ext cx="423788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50000</a:t>
              </a:r>
            </a:p>
          </p:txBody>
        </p:sp>
        <p:sp>
          <p:nvSpPr>
            <p:cNvPr id="898" name="tx898"/>
            <p:cNvSpPr/>
            <p:nvPr/>
          </p:nvSpPr>
          <p:spPr>
            <a:xfrm>
              <a:off x="415000" y="3436648"/>
              <a:ext cx="508545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100000</a:t>
              </a:r>
            </a:p>
          </p:txBody>
        </p:sp>
        <p:sp>
          <p:nvSpPr>
            <p:cNvPr id="899" name="tx899"/>
            <p:cNvSpPr/>
            <p:nvPr/>
          </p:nvSpPr>
          <p:spPr>
            <a:xfrm>
              <a:off x="415000" y="2225359"/>
              <a:ext cx="508545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150000</a:t>
              </a:r>
            </a:p>
          </p:txBody>
        </p:sp>
        <p:sp>
          <p:nvSpPr>
            <p:cNvPr id="900" name="tx900"/>
            <p:cNvSpPr/>
            <p:nvPr/>
          </p:nvSpPr>
          <p:spPr>
            <a:xfrm>
              <a:off x="415000" y="1014069"/>
              <a:ext cx="508545" cy="1113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200000</a:t>
              </a:r>
            </a:p>
          </p:txBody>
        </p:sp>
        <p:sp>
          <p:nvSpPr>
            <p:cNvPr id="901" name="pl901"/>
            <p:cNvSpPr/>
            <p:nvPr/>
          </p:nvSpPr>
          <p:spPr>
            <a:xfrm>
              <a:off x="1075989" y="5939644"/>
              <a:ext cx="37957" cy="0"/>
            </a:xfrm>
            <a:custGeom>
              <a:avLst/>
              <a:gdLst/>
              <a:ahLst/>
              <a:cxnLst/>
              <a:rect l="0" t="0" r="0" b="0"/>
              <a:pathLst>
                <a:path w="37957">
                  <a:moveTo>
                    <a:pt x="0" y="0"/>
                  </a:moveTo>
                  <a:lnTo>
                    <a:pt x="37957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2" name="pl902"/>
            <p:cNvSpPr/>
            <p:nvPr/>
          </p:nvSpPr>
          <p:spPr>
            <a:xfrm>
              <a:off x="1075989" y="4728354"/>
              <a:ext cx="37957" cy="0"/>
            </a:xfrm>
            <a:custGeom>
              <a:avLst/>
              <a:gdLst/>
              <a:ahLst/>
              <a:cxnLst/>
              <a:rect l="0" t="0" r="0" b="0"/>
              <a:pathLst>
                <a:path w="37957">
                  <a:moveTo>
                    <a:pt x="0" y="0"/>
                  </a:moveTo>
                  <a:lnTo>
                    <a:pt x="37957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3" name="pl903"/>
            <p:cNvSpPr/>
            <p:nvPr/>
          </p:nvSpPr>
          <p:spPr>
            <a:xfrm>
              <a:off x="1075989" y="3517064"/>
              <a:ext cx="37957" cy="0"/>
            </a:xfrm>
            <a:custGeom>
              <a:avLst/>
              <a:gdLst/>
              <a:ahLst/>
              <a:cxnLst/>
              <a:rect l="0" t="0" r="0" b="0"/>
              <a:pathLst>
                <a:path w="37957">
                  <a:moveTo>
                    <a:pt x="0" y="0"/>
                  </a:moveTo>
                  <a:lnTo>
                    <a:pt x="37957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4" name="pl904"/>
            <p:cNvSpPr/>
            <p:nvPr/>
          </p:nvSpPr>
          <p:spPr>
            <a:xfrm>
              <a:off x="1075989" y="2305774"/>
              <a:ext cx="37957" cy="0"/>
            </a:xfrm>
            <a:custGeom>
              <a:avLst/>
              <a:gdLst/>
              <a:ahLst/>
              <a:cxnLst/>
              <a:rect l="0" t="0" r="0" b="0"/>
              <a:pathLst>
                <a:path w="37957">
                  <a:moveTo>
                    <a:pt x="0" y="0"/>
                  </a:moveTo>
                  <a:lnTo>
                    <a:pt x="37957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5" name="pl905"/>
            <p:cNvSpPr/>
            <p:nvPr/>
          </p:nvSpPr>
          <p:spPr>
            <a:xfrm>
              <a:off x="1075989" y="1094484"/>
              <a:ext cx="37957" cy="0"/>
            </a:xfrm>
            <a:custGeom>
              <a:avLst/>
              <a:gdLst/>
              <a:ahLst/>
              <a:cxnLst/>
              <a:rect l="0" t="0" r="0" b="0"/>
              <a:pathLst>
                <a:path w="37957">
                  <a:moveTo>
                    <a:pt x="0" y="0"/>
                  </a:moveTo>
                  <a:lnTo>
                    <a:pt x="37957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6" name="pl906"/>
            <p:cNvSpPr/>
            <p:nvPr/>
          </p:nvSpPr>
          <p:spPr>
            <a:xfrm>
              <a:off x="1113946" y="6204537"/>
              <a:ext cx="8228457" cy="0"/>
            </a:xfrm>
            <a:custGeom>
              <a:avLst/>
              <a:gdLst/>
              <a:ahLst/>
              <a:cxnLst/>
              <a:rect l="0" t="0" r="0" b="0"/>
              <a:pathLst>
                <a:path w="8228457">
                  <a:moveTo>
                    <a:pt x="0" y="0"/>
                  </a:moveTo>
                  <a:lnTo>
                    <a:pt x="8228457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7" name="pl907"/>
            <p:cNvSpPr/>
            <p:nvPr/>
          </p:nvSpPr>
          <p:spPr>
            <a:xfrm>
              <a:off x="1910249" y="6204537"/>
              <a:ext cx="0" cy="37957"/>
            </a:xfrm>
            <a:custGeom>
              <a:avLst/>
              <a:gdLst/>
              <a:ahLst/>
              <a:cxnLst/>
              <a:rect l="0" t="0" r="0" b="0"/>
              <a:pathLst>
                <a:path h="37957">
                  <a:moveTo>
                    <a:pt x="0" y="3795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8" name="pl908"/>
            <p:cNvSpPr/>
            <p:nvPr/>
          </p:nvSpPr>
          <p:spPr>
            <a:xfrm>
              <a:off x="3237419" y="6204537"/>
              <a:ext cx="0" cy="37957"/>
            </a:xfrm>
            <a:custGeom>
              <a:avLst/>
              <a:gdLst/>
              <a:ahLst/>
              <a:cxnLst/>
              <a:rect l="0" t="0" r="0" b="0"/>
              <a:pathLst>
                <a:path h="37957">
                  <a:moveTo>
                    <a:pt x="0" y="3795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9" name="pl909"/>
            <p:cNvSpPr/>
            <p:nvPr/>
          </p:nvSpPr>
          <p:spPr>
            <a:xfrm>
              <a:off x="4564590" y="6204537"/>
              <a:ext cx="0" cy="37957"/>
            </a:xfrm>
            <a:custGeom>
              <a:avLst/>
              <a:gdLst/>
              <a:ahLst/>
              <a:cxnLst/>
              <a:rect l="0" t="0" r="0" b="0"/>
              <a:pathLst>
                <a:path h="37957">
                  <a:moveTo>
                    <a:pt x="0" y="3795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0" name="pl910"/>
            <p:cNvSpPr/>
            <p:nvPr/>
          </p:nvSpPr>
          <p:spPr>
            <a:xfrm>
              <a:off x="5891761" y="6204537"/>
              <a:ext cx="0" cy="37957"/>
            </a:xfrm>
            <a:custGeom>
              <a:avLst/>
              <a:gdLst/>
              <a:ahLst/>
              <a:cxnLst/>
              <a:rect l="0" t="0" r="0" b="0"/>
              <a:pathLst>
                <a:path h="37957">
                  <a:moveTo>
                    <a:pt x="0" y="3795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1" name="pl911"/>
            <p:cNvSpPr/>
            <p:nvPr/>
          </p:nvSpPr>
          <p:spPr>
            <a:xfrm>
              <a:off x="7218931" y="6204537"/>
              <a:ext cx="0" cy="37957"/>
            </a:xfrm>
            <a:custGeom>
              <a:avLst/>
              <a:gdLst/>
              <a:ahLst/>
              <a:cxnLst/>
              <a:rect l="0" t="0" r="0" b="0"/>
              <a:pathLst>
                <a:path h="37957">
                  <a:moveTo>
                    <a:pt x="0" y="3795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2" name="pl912"/>
            <p:cNvSpPr/>
            <p:nvPr/>
          </p:nvSpPr>
          <p:spPr>
            <a:xfrm>
              <a:off x="8546102" y="6204537"/>
              <a:ext cx="0" cy="37957"/>
            </a:xfrm>
            <a:custGeom>
              <a:avLst/>
              <a:gdLst/>
              <a:ahLst/>
              <a:cxnLst/>
              <a:rect l="0" t="0" r="0" b="0"/>
              <a:pathLst>
                <a:path h="37957">
                  <a:moveTo>
                    <a:pt x="0" y="37957"/>
                  </a:moveTo>
                  <a:lnTo>
                    <a:pt x="0" y="0"/>
                  </a:lnTo>
                </a:path>
              </a:pathLst>
            </a:custGeom>
            <a:ln w="13550" cap="flat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3" name="tx913"/>
            <p:cNvSpPr/>
            <p:nvPr/>
          </p:nvSpPr>
          <p:spPr>
            <a:xfrm>
              <a:off x="1686296" y="6324492"/>
              <a:ext cx="499690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dirty="0" err="1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CN_No</a:t>
              </a:r>
              <a:endParaRPr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</a:endParaRPr>
            </a:p>
          </p:txBody>
        </p:sp>
        <p:sp>
          <p:nvSpPr>
            <p:cNvPr id="914" name="tx914"/>
            <p:cNvSpPr/>
            <p:nvPr/>
          </p:nvSpPr>
          <p:spPr>
            <a:xfrm>
              <a:off x="2979571" y="6324492"/>
              <a:ext cx="567481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CN_Yes</a:t>
              </a:r>
            </a:p>
          </p:txBody>
        </p:sp>
        <p:sp>
          <p:nvSpPr>
            <p:cNvPr id="915" name="tx915"/>
            <p:cNvSpPr/>
            <p:nvPr/>
          </p:nvSpPr>
          <p:spPr>
            <a:xfrm>
              <a:off x="4268641" y="6324492"/>
              <a:ext cx="643681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LMCI_No</a:t>
              </a:r>
            </a:p>
          </p:txBody>
        </p:sp>
        <p:sp>
          <p:nvSpPr>
            <p:cNvPr id="916" name="tx916"/>
            <p:cNvSpPr/>
            <p:nvPr/>
          </p:nvSpPr>
          <p:spPr>
            <a:xfrm>
              <a:off x="5561916" y="6324492"/>
              <a:ext cx="711472" cy="14128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LMCI_Yes</a:t>
              </a:r>
            </a:p>
          </p:txBody>
        </p:sp>
        <p:sp>
          <p:nvSpPr>
            <p:cNvPr id="917" name="tx917"/>
            <p:cNvSpPr/>
            <p:nvPr/>
          </p:nvSpPr>
          <p:spPr>
            <a:xfrm>
              <a:off x="6999183" y="6326278"/>
              <a:ext cx="491281" cy="13950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AD_No</a:t>
              </a:r>
            </a:p>
          </p:txBody>
        </p:sp>
        <p:sp>
          <p:nvSpPr>
            <p:cNvPr id="918" name="tx918"/>
            <p:cNvSpPr/>
            <p:nvPr/>
          </p:nvSpPr>
          <p:spPr>
            <a:xfrm>
              <a:off x="8292458" y="6326278"/>
              <a:ext cx="559072" cy="13950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AD_Yes</a:t>
              </a:r>
            </a:p>
          </p:txBody>
        </p:sp>
        <p:sp>
          <p:nvSpPr>
            <p:cNvPr id="919" name="tx919"/>
            <p:cNvSpPr/>
            <p:nvPr/>
          </p:nvSpPr>
          <p:spPr>
            <a:xfrm>
              <a:off x="4918985" y="6423984"/>
              <a:ext cx="618380" cy="1430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Category</a:t>
              </a:r>
            </a:p>
          </p:txBody>
        </p:sp>
        <p:sp>
          <p:nvSpPr>
            <p:cNvPr id="920" name="tx920"/>
            <p:cNvSpPr/>
            <p:nvPr/>
          </p:nvSpPr>
          <p:spPr>
            <a:xfrm rot="16200000">
              <a:off x="134893" y="2892131"/>
              <a:ext cx="389780" cy="1109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Value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Dinesh Kumar Barupal</cp:lastModifiedBy>
  <cp:revision>4</cp:revision>
  <dcterms:created xsi:type="dcterms:W3CDTF">2017-02-13T16:18:36Z</dcterms:created>
  <dcterms:modified xsi:type="dcterms:W3CDTF">2018-06-01T06:05:40Z</dcterms:modified>
  <cp:category/>
</cp:coreProperties>
</file>